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1" r:id="rId4"/>
  </p:sldMasterIdLst>
  <p:notesMasterIdLst>
    <p:notesMasterId r:id="rId72"/>
  </p:notesMasterIdLst>
  <p:handoutMasterIdLst>
    <p:handoutMasterId r:id="rId73"/>
  </p:handoutMasterIdLst>
  <p:sldIdLst>
    <p:sldId id="270" r:id="rId5"/>
    <p:sldId id="533" r:id="rId6"/>
    <p:sldId id="534" r:id="rId7"/>
    <p:sldId id="537" r:id="rId8"/>
    <p:sldId id="280" r:id="rId9"/>
    <p:sldId id="381" r:id="rId10"/>
    <p:sldId id="297" r:id="rId11"/>
    <p:sldId id="538" r:id="rId12"/>
    <p:sldId id="407" r:id="rId13"/>
    <p:sldId id="408" r:id="rId14"/>
    <p:sldId id="539" r:id="rId15"/>
    <p:sldId id="401" r:id="rId16"/>
    <p:sldId id="404" r:id="rId17"/>
    <p:sldId id="532" r:id="rId18"/>
    <p:sldId id="403" r:id="rId19"/>
    <p:sldId id="889" r:id="rId20"/>
    <p:sldId id="890" r:id="rId21"/>
    <p:sldId id="891" r:id="rId22"/>
    <p:sldId id="402" r:id="rId23"/>
    <p:sldId id="560" r:id="rId24"/>
    <p:sldId id="852" r:id="rId25"/>
    <p:sldId id="540" r:id="rId26"/>
    <p:sldId id="405" r:id="rId27"/>
    <p:sldId id="379" r:id="rId28"/>
    <p:sldId id="896" r:id="rId29"/>
    <p:sldId id="897" r:id="rId30"/>
    <p:sldId id="892" r:id="rId31"/>
    <p:sldId id="535" r:id="rId32"/>
    <p:sldId id="549" r:id="rId33"/>
    <p:sldId id="371" r:id="rId34"/>
    <p:sldId id="898" r:id="rId35"/>
    <p:sldId id="877" r:id="rId36"/>
    <p:sldId id="546" r:id="rId37"/>
    <p:sldId id="397" r:id="rId38"/>
    <p:sldId id="900" r:id="rId39"/>
    <p:sldId id="894" r:id="rId40"/>
    <p:sldId id="902" r:id="rId41"/>
    <p:sldId id="400" r:id="rId42"/>
    <p:sldId id="859" r:id="rId43"/>
    <p:sldId id="860" r:id="rId44"/>
    <p:sldId id="861" r:id="rId45"/>
    <p:sldId id="862" r:id="rId46"/>
    <p:sldId id="863" r:id="rId47"/>
    <p:sldId id="864" r:id="rId48"/>
    <p:sldId id="370" r:id="rId49"/>
    <p:sldId id="368" r:id="rId50"/>
    <p:sldId id="550" r:id="rId51"/>
    <p:sldId id="552" r:id="rId52"/>
    <p:sldId id="871" r:id="rId53"/>
    <p:sldId id="867" r:id="rId54"/>
    <p:sldId id="872" r:id="rId55"/>
    <p:sldId id="277" r:id="rId56"/>
    <p:sldId id="553" r:id="rId57"/>
    <p:sldId id="554" r:id="rId58"/>
    <p:sldId id="906" r:id="rId59"/>
    <p:sldId id="555" r:id="rId60"/>
    <p:sldId id="329" r:id="rId61"/>
    <p:sldId id="904" r:id="rId62"/>
    <p:sldId id="905" r:id="rId63"/>
    <p:sldId id="903" r:id="rId64"/>
    <p:sldId id="378" r:id="rId65"/>
    <p:sldId id="883" r:id="rId66"/>
    <p:sldId id="885" r:id="rId67"/>
    <p:sldId id="556" r:id="rId68"/>
    <p:sldId id="558" r:id="rId69"/>
    <p:sldId id="338" r:id="rId70"/>
    <p:sldId id="939" r:id="rId71"/>
  </p:sldIdLst>
  <p:sldSz cx="12192000" cy="6858000"/>
  <p:notesSz cx="6797675" cy="992822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6FF"/>
    <a:srgbClr val="FFFFCC"/>
    <a:srgbClr val="000099"/>
    <a:srgbClr val="666633"/>
    <a:srgbClr val="090807"/>
    <a:srgbClr val="888D87"/>
    <a:srgbClr val="FEB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81" autoAdjust="0"/>
    <p:restoredTop sz="94701" autoAdjust="0"/>
  </p:normalViewPr>
  <p:slideViewPr>
    <p:cSldViewPr snapToGrid="0" showGuides="1">
      <p:cViewPr varScale="1">
        <p:scale>
          <a:sx n="115" d="100"/>
          <a:sy n="115" d="100"/>
        </p:scale>
        <p:origin x="1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A72FDF-DCF4-41A3-A494-AAEE700CE2E1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A35B1D-453B-4E0F-93B3-173FC5E1B555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1 блок информации</a:t>
          </a:r>
        </a:p>
      </dgm:t>
    </dgm:pt>
    <dgm:pt modelId="{BE99BA7B-E749-43B3-BB43-DB05098B27BF}" type="parTrans" cxnId="{B109FB29-0B72-4A9D-9E07-392890ACFA8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9DC5E96-0EB3-49E2-B9B5-AF9109585F19}" type="sibTrans" cxnId="{B109FB29-0B72-4A9D-9E07-392890ACFA8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3D5F375-36A8-45BC-BD89-743009357D0A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Актуальная нормативная база окончания уровня основного общего образования и прохождения ГИА-2021</a:t>
          </a:r>
        </a:p>
      </dgm:t>
    </dgm:pt>
    <dgm:pt modelId="{1B5F93AC-E2DD-4BBE-B148-8E8361622EAC}" type="parTrans" cxnId="{CD9E0213-897B-49C8-A5EC-7C91F275418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1A1B1B2-FF75-4BFC-8C58-2FE81299CC36}" type="sibTrans" cxnId="{CD9E0213-897B-49C8-A5EC-7C91F275418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343B3B4-2201-486D-BB24-31FC5523C530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2 блок информации</a:t>
          </a:r>
        </a:p>
      </dgm:t>
    </dgm:pt>
    <dgm:pt modelId="{0127E91C-E851-42B9-AB48-B6D659E54E6F}" type="parTrans" cxnId="{B431235E-701D-40B4-8510-52542B5BB2E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B736327-411E-437C-870F-C4254D486887}" type="sibTrans" cxnId="{B431235E-701D-40B4-8510-52542B5BB2E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2A6B64-58AA-486A-A386-9800A0DC0307}">
      <dgm:prSet phldrT="[Текст]" custT="1"/>
      <dgm:spPr/>
      <dgm:t>
        <a:bodyPr/>
        <a:lstStyle/>
        <a:p>
          <a:r>
            <a:rPr lang="ru-RU" sz="2800" dirty="0">
              <a:solidFill>
                <a:schemeClr val="tx1"/>
              </a:solidFill>
            </a:rPr>
            <a:t>Циклограмма подготовки и сдачи экзаменов 9 классов в 2020-2021 учебном году</a:t>
          </a:r>
        </a:p>
      </dgm:t>
    </dgm:pt>
    <dgm:pt modelId="{03C6BFC9-3BBA-467E-88DF-B7084CE02DBD}" type="parTrans" cxnId="{FEABEBAF-D8CF-4317-A08A-0E93C6DB060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17E90FC-6B3B-4997-99BB-6936017C6451}" type="sibTrans" cxnId="{FEABEBAF-D8CF-4317-A08A-0E93C6DB060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1B9562C-3717-4512-ABAE-0F9112048E97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3 блок информации</a:t>
          </a:r>
        </a:p>
      </dgm:t>
    </dgm:pt>
    <dgm:pt modelId="{0AE1DA45-C6CF-44B5-922A-C6FC867272D0}" type="parTrans" cxnId="{0BB97E31-3C25-4664-A069-123841B387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0FB21AA-5CF3-463E-AA63-9E7C94E806CB}" type="sibTrans" cxnId="{0BB97E31-3C25-4664-A069-123841B387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CB3C8EA-EE38-4D8A-A155-520EC098834D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Поступление на следующий образовательный уровень (среднего общего или среднего профессионального образования)</a:t>
          </a:r>
        </a:p>
      </dgm:t>
    </dgm:pt>
    <dgm:pt modelId="{3AB42689-3657-4F52-9032-01E6D08121EA}" type="parTrans" cxnId="{22A5C9F5-1F47-4F2E-8053-346CD92239D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ED8B137-723E-4513-B0D6-9D273EFCDDF7}" type="sibTrans" cxnId="{22A5C9F5-1F47-4F2E-8053-346CD92239D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4916D28-F23C-46A6-8623-8186A60924CC}" type="pres">
      <dgm:prSet presAssocID="{7AA72FDF-DCF4-41A3-A494-AAEE700CE2E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50B021F-5B4B-4FC0-8225-BC47E18E6658}" type="pres">
      <dgm:prSet presAssocID="{7EA35B1D-453B-4E0F-93B3-173FC5E1B555}" presName="linNode" presStyleCnt="0"/>
      <dgm:spPr/>
    </dgm:pt>
    <dgm:pt modelId="{C6FA442E-2B51-4042-A67B-481CA7150856}" type="pres">
      <dgm:prSet presAssocID="{7EA35B1D-453B-4E0F-93B3-173FC5E1B555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B45C8-E6BA-4C7B-AC0F-896194666EBC}" type="pres">
      <dgm:prSet presAssocID="{7EA35B1D-453B-4E0F-93B3-173FC5E1B555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63CD9-1899-4BBC-BFCF-AA6E99A5858C}" type="pres">
      <dgm:prSet presAssocID="{F9DC5E96-0EB3-49E2-B9B5-AF9109585F19}" presName="spacing" presStyleCnt="0"/>
      <dgm:spPr/>
    </dgm:pt>
    <dgm:pt modelId="{FA9D2292-A98F-4A48-9274-C0AF8FE346CC}" type="pres">
      <dgm:prSet presAssocID="{4343B3B4-2201-486D-BB24-31FC5523C530}" presName="linNode" presStyleCnt="0"/>
      <dgm:spPr/>
    </dgm:pt>
    <dgm:pt modelId="{0F94795B-56F1-419D-9DA8-C1B9710675E2}" type="pres">
      <dgm:prSet presAssocID="{4343B3B4-2201-486D-BB24-31FC5523C530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DBA56-E5A3-4477-A8E1-AB2BDEB976B0}" type="pres">
      <dgm:prSet presAssocID="{4343B3B4-2201-486D-BB24-31FC5523C530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C6714-4B26-42E4-A508-59214BD88FF8}" type="pres">
      <dgm:prSet presAssocID="{FB736327-411E-437C-870F-C4254D486887}" presName="spacing" presStyleCnt="0"/>
      <dgm:spPr/>
    </dgm:pt>
    <dgm:pt modelId="{E75E551F-871D-4FFB-AC5C-F1C2D6BA554C}" type="pres">
      <dgm:prSet presAssocID="{01B9562C-3717-4512-ABAE-0F9112048E97}" presName="linNode" presStyleCnt="0"/>
      <dgm:spPr/>
    </dgm:pt>
    <dgm:pt modelId="{CF2B55C7-753D-4F25-8EFD-0DA8F0248B89}" type="pres">
      <dgm:prSet presAssocID="{01B9562C-3717-4512-ABAE-0F9112048E97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87009-2509-44B4-B560-7F12418EE23E}" type="pres">
      <dgm:prSet presAssocID="{01B9562C-3717-4512-ABAE-0F9112048E97}" presName="childShp" presStyleLbl="bgAccFollowNode1" presStyleIdx="2" presStyleCnt="3" custLinFactNeighborX="730" custLinFactNeighborY="3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6D1DEC-0C05-43C6-AD9C-707B8F08F135}" type="presOf" srcId="{4CB3C8EA-EE38-4D8A-A155-520EC098834D}" destId="{D3C87009-2509-44B4-B560-7F12418EE23E}" srcOrd="0" destOrd="0" presId="urn:microsoft.com/office/officeart/2005/8/layout/vList6"/>
    <dgm:cxn modelId="{B109FB29-0B72-4A9D-9E07-392890ACFA88}" srcId="{7AA72FDF-DCF4-41A3-A494-AAEE700CE2E1}" destId="{7EA35B1D-453B-4E0F-93B3-173FC5E1B555}" srcOrd="0" destOrd="0" parTransId="{BE99BA7B-E749-43B3-BB43-DB05098B27BF}" sibTransId="{F9DC5E96-0EB3-49E2-B9B5-AF9109585F19}"/>
    <dgm:cxn modelId="{C31A634A-B043-4DC5-9F22-50FEE2FA6C99}" type="presOf" srcId="{9F2A6B64-58AA-486A-A386-9800A0DC0307}" destId="{D07DBA56-E5A3-4477-A8E1-AB2BDEB976B0}" srcOrd="0" destOrd="0" presId="urn:microsoft.com/office/officeart/2005/8/layout/vList6"/>
    <dgm:cxn modelId="{A21DFF1A-1E5D-4BAF-8E32-EA67F64C8095}" type="presOf" srcId="{7AA72FDF-DCF4-41A3-A494-AAEE700CE2E1}" destId="{F4916D28-F23C-46A6-8623-8186A60924CC}" srcOrd="0" destOrd="0" presId="urn:microsoft.com/office/officeart/2005/8/layout/vList6"/>
    <dgm:cxn modelId="{22A5C9F5-1F47-4F2E-8053-346CD92239DF}" srcId="{01B9562C-3717-4512-ABAE-0F9112048E97}" destId="{4CB3C8EA-EE38-4D8A-A155-520EC098834D}" srcOrd="0" destOrd="0" parTransId="{3AB42689-3657-4F52-9032-01E6D08121EA}" sibTransId="{5ED8B137-723E-4513-B0D6-9D273EFCDDF7}"/>
    <dgm:cxn modelId="{DC1E5291-F864-4B32-99B3-B655837E3D92}" type="presOf" srcId="{4343B3B4-2201-486D-BB24-31FC5523C530}" destId="{0F94795B-56F1-419D-9DA8-C1B9710675E2}" srcOrd="0" destOrd="0" presId="urn:microsoft.com/office/officeart/2005/8/layout/vList6"/>
    <dgm:cxn modelId="{0BB97E31-3C25-4664-A069-123841B387BB}" srcId="{7AA72FDF-DCF4-41A3-A494-AAEE700CE2E1}" destId="{01B9562C-3717-4512-ABAE-0F9112048E97}" srcOrd="2" destOrd="0" parTransId="{0AE1DA45-C6CF-44B5-922A-C6FC867272D0}" sibTransId="{E0FB21AA-5CF3-463E-AA63-9E7C94E806CB}"/>
    <dgm:cxn modelId="{6A3ADF37-FD76-4BE1-B143-9368221B71A8}" type="presOf" srcId="{7EA35B1D-453B-4E0F-93B3-173FC5E1B555}" destId="{C6FA442E-2B51-4042-A67B-481CA7150856}" srcOrd="0" destOrd="0" presId="urn:microsoft.com/office/officeart/2005/8/layout/vList6"/>
    <dgm:cxn modelId="{B431235E-701D-40B4-8510-52542B5BB2EF}" srcId="{7AA72FDF-DCF4-41A3-A494-AAEE700CE2E1}" destId="{4343B3B4-2201-486D-BB24-31FC5523C530}" srcOrd="1" destOrd="0" parTransId="{0127E91C-E851-42B9-AB48-B6D659E54E6F}" sibTransId="{FB736327-411E-437C-870F-C4254D486887}"/>
    <dgm:cxn modelId="{C27CA1F9-BA61-49F8-AD0E-FB3172BE5DCE}" type="presOf" srcId="{01B9562C-3717-4512-ABAE-0F9112048E97}" destId="{CF2B55C7-753D-4F25-8EFD-0DA8F0248B89}" srcOrd="0" destOrd="0" presId="urn:microsoft.com/office/officeart/2005/8/layout/vList6"/>
    <dgm:cxn modelId="{FEABEBAF-D8CF-4317-A08A-0E93C6DB060E}" srcId="{4343B3B4-2201-486D-BB24-31FC5523C530}" destId="{9F2A6B64-58AA-486A-A386-9800A0DC0307}" srcOrd="0" destOrd="0" parTransId="{03C6BFC9-3BBA-467E-88DF-B7084CE02DBD}" sibTransId="{F17E90FC-6B3B-4997-99BB-6936017C6451}"/>
    <dgm:cxn modelId="{CD9E0213-897B-49C8-A5EC-7C91F275418E}" srcId="{7EA35B1D-453B-4E0F-93B3-173FC5E1B555}" destId="{D3D5F375-36A8-45BC-BD89-743009357D0A}" srcOrd="0" destOrd="0" parTransId="{1B5F93AC-E2DD-4BBE-B148-8E8361622EAC}" sibTransId="{21A1B1B2-FF75-4BFC-8C58-2FE81299CC36}"/>
    <dgm:cxn modelId="{CFAC2431-12F7-40DD-9C5D-40EB1C3C3CF0}" type="presOf" srcId="{D3D5F375-36A8-45BC-BD89-743009357D0A}" destId="{787B45C8-E6BA-4C7B-AC0F-896194666EBC}" srcOrd="0" destOrd="0" presId="urn:microsoft.com/office/officeart/2005/8/layout/vList6"/>
    <dgm:cxn modelId="{54AD4BFB-127A-4EC8-B4A5-472F56038F76}" type="presParOf" srcId="{F4916D28-F23C-46A6-8623-8186A60924CC}" destId="{150B021F-5B4B-4FC0-8225-BC47E18E6658}" srcOrd="0" destOrd="0" presId="urn:microsoft.com/office/officeart/2005/8/layout/vList6"/>
    <dgm:cxn modelId="{966144DF-63DF-4185-9453-B5016A6545CA}" type="presParOf" srcId="{150B021F-5B4B-4FC0-8225-BC47E18E6658}" destId="{C6FA442E-2B51-4042-A67B-481CA7150856}" srcOrd="0" destOrd="0" presId="urn:microsoft.com/office/officeart/2005/8/layout/vList6"/>
    <dgm:cxn modelId="{FA7B59C8-7918-406B-A83F-29F13ADEE914}" type="presParOf" srcId="{150B021F-5B4B-4FC0-8225-BC47E18E6658}" destId="{787B45C8-E6BA-4C7B-AC0F-896194666EBC}" srcOrd="1" destOrd="0" presId="urn:microsoft.com/office/officeart/2005/8/layout/vList6"/>
    <dgm:cxn modelId="{4ED2385C-B751-48D0-A30E-F2DA1A3FBBC7}" type="presParOf" srcId="{F4916D28-F23C-46A6-8623-8186A60924CC}" destId="{C5363CD9-1899-4BBC-BFCF-AA6E99A5858C}" srcOrd="1" destOrd="0" presId="urn:microsoft.com/office/officeart/2005/8/layout/vList6"/>
    <dgm:cxn modelId="{C047FD64-F8C7-4743-A6B0-4CA12B5D4B82}" type="presParOf" srcId="{F4916D28-F23C-46A6-8623-8186A60924CC}" destId="{FA9D2292-A98F-4A48-9274-C0AF8FE346CC}" srcOrd="2" destOrd="0" presId="urn:microsoft.com/office/officeart/2005/8/layout/vList6"/>
    <dgm:cxn modelId="{E64EF324-FA72-445D-B2B6-EB5C7C8D8F1A}" type="presParOf" srcId="{FA9D2292-A98F-4A48-9274-C0AF8FE346CC}" destId="{0F94795B-56F1-419D-9DA8-C1B9710675E2}" srcOrd="0" destOrd="0" presId="urn:microsoft.com/office/officeart/2005/8/layout/vList6"/>
    <dgm:cxn modelId="{A1BF32D8-4546-468A-8A3E-E7A91142B536}" type="presParOf" srcId="{FA9D2292-A98F-4A48-9274-C0AF8FE346CC}" destId="{D07DBA56-E5A3-4477-A8E1-AB2BDEB976B0}" srcOrd="1" destOrd="0" presId="urn:microsoft.com/office/officeart/2005/8/layout/vList6"/>
    <dgm:cxn modelId="{CEAECF66-214D-4735-9F55-F75E7C5845C6}" type="presParOf" srcId="{F4916D28-F23C-46A6-8623-8186A60924CC}" destId="{197C6714-4B26-42E4-A508-59214BD88FF8}" srcOrd="3" destOrd="0" presId="urn:microsoft.com/office/officeart/2005/8/layout/vList6"/>
    <dgm:cxn modelId="{9F164770-5821-40DE-BB40-AD4ABB5B391B}" type="presParOf" srcId="{F4916D28-F23C-46A6-8623-8186A60924CC}" destId="{E75E551F-871D-4FFB-AC5C-F1C2D6BA554C}" srcOrd="4" destOrd="0" presId="urn:microsoft.com/office/officeart/2005/8/layout/vList6"/>
    <dgm:cxn modelId="{956235AC-58F9-46BE-8F6C-628E93A0B341}" type="presParOf" srcId="{E75E551F-871D-4FFB-AC5C-F1C2D6BA554C}" destId="{CF2B55C7-753D-4F25-8EFD-0DA8F0248B89}" srcOrd="0" destOrd="0" presId="urn:microsoft.com/office/officeart/2005/8/layout/vList6"/>
    <dgm:cxn modelId="{88F46F08-A01F-4DBB-A087-5C0D4E2FF062}" type="presParOf" srcId="{E75E551F-871D-4FFB-AC5C-F1C2D6BA554C}" destId="{D3C87009-2509-44B4-B560-7F12418EE23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397355-D901-4EFE-ADCB-25365FD2CD77}" type="doc">
      <dgm:prSet loTypeId="urn:microsoft.com/office/officeart/2005/8/layout/lProcess2" loCatId="list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21E02EA-7051-44A4-8D58-013A30E9BB82}">
      <dgm:prSet phldrT="[Текст]"/>
      <dgm:spPr/>
      <dgm:t>
        <a:bodyPr/>
        <a:lstStyle/>
        <a:p>
          <a:r>
            <a:rPr lang="ru-RU" dirty="0"/>
            <a:t>Выбор экзаменов </a:t>
          </a:r>
        </a:p>
        <a:p>
          <a:r>
            <a:rPr lang="ru-RU" dirty="0"/>
            <a:t>в 9 классе</a:t>
          </a:r>
        </a:p>
      </dgm:t>
    </dgm:pt>
    <dgm:pt modelId="{119F45D4-7A47-45CB-8EE9-19935F97F26B}" type="parTrans" cxnId="{8228CAC8-3262-40A3-8320-EBDEF39D716D}">
      <dgm:prSet/>
      <dgm:spPr/>
      <dgm:t>
        <a:bodyPr/>
        <a:lstStyle/>
        <a:p>
          <a:endParaRPr lang="ru-RU"/>
        </a:p>
      </dgm:t>
    </dgm:pt>
    <dgm:pt modelId="{AB42EE99-7C8D-44CA-8ADC-641590F1219F}" type="sibTrans" cxnId="{8228CAC8-3262-40A3-8320-EBDEF39D716D}">
      <dgm:prSet/>
      <dgm:spPr/>
      <dgm:t>
        <a:bodyPr/>
        <a:lstStyle/>
        <a:p>
          <a:endParaRPr lang="ru-RU"/>
        </a:p>
      </dgm:t>
    </dgm:pt>
    <dgm:pt modelId="{BB01808F-57EB-4C8B-BC49-00B7DB69ECDF}">
      <dgm:prSet phldrT="[Текст]"/>
      <dgm:spPr>
        <a:solidFill>
          <a:srgbClr val="FFFFCC"/>
        </a:solidFill>
      </dgm:spPr>
      <dgm:t>
        <a:bodyPr/>
        <a:lstStyle/>
        <a:p>
          <a:r>
            <a:rPr lang="ru-RU" i="0" u="sng" dirty="0"/>
            <a:t>2 обязательных без выбора: </a:t>
          </a:r>
          <a:r>
            <a:rPr lang="ru-RU" dirty="0"/>
            <a:t>математика и русский язык</a:t>
          </a:r>
        </a:p>
      </dgm:t>
    </dgm:pt>
    <dgm:pt modelId="{E3D34F12-773C-4EBD-9B4A-BAD40109495F}" type="parTrans" cxnId="{51D24185-2F38-42AC-8128-94A9D9CF1835}">
      <dgm:prSet/>
      <dgm:spPr/>
      <dgm:t>
        <a:bodyPr/>
        <a:lstStyle/>
        <a:p>
          <a:endParaRPr lang="ru-RU"/>
        </a:p>
      </dgm:t>
    </dgm:pt>
    <dgm:pt modelId="{AFC6B2E8-5C4B-4723-B458-304DF43CB643}" type="sibTrans" cxnId="{51D24185-2F38-42AC-8128-94A9D9CF1835}">
      <dgm:prSet/>
      <dgm:spPr/>
      <dgm:t>
        <a:bodyPr/>
        <a:lstStyle/>
        <a:p>
          <a:endParaRPr lang="ru-RU"/>
        </a:p>
      </dgm:t>
    </dgm:pt>
    <dgm:pt modelId="{5A24C23E-6E79-420C-AAE1-D441B88895C6}">
      <dgm:prSet phldrT="[Текст]"/>
      <dgm:spPr>
        <a:solidFill>
          <a:srgbClr val="FFFFCC"/>
        </a:solidFill>
      </dgm:spPr>
      <dgm:t>
        <a:bodyPr/>
        <a:lstStyle/>
        <a:p>
          <a:r>
            <a:rPr lang="ru-RU" dirty="0"/>
            <a:t>2 </a:t>
          </a:r>
          <a:r>
            <a:rPr lang="ru-RU" u="sng" dirty="0"/>
            <a:t>обязательных по выбору </a:t>
          </a:r>
        </a:p>
      </dgm:t>
    </dgm:pt>
    <dgm:pt modelId="{B6B49C14-FDA1-4CAD-B831-F7D1B06E6F29}" type="parTrans" cxnId="{54B25DC2-B7E6-4DBD-9292-A75D2CFD4E63}">
      <dgm:prSet/>
      <dgm:spPr/>
      <dgm:t>
        <a:bodyPr/>
        <a:lstStyle/>
        <a:p>
          <a:endParaRPr lang="ru-RU"/>
        </a:p>
      </dgm:t>
    </dgm:pt>
    <dgm:pt modelId="{A4340DC7-F28D-43AE-BBAE-CEE38F1AF1AD}" type="sibTrans" cxnId="{54B25DC2-B7E6-4DBD-9292-A75D2CFD4E63}">
      <dgm:prSet/>
      <dgm:spPr/>
      <dgm:t>
        <a:bodyPr/>
        <a:lstStyle/>
        <a:p>
          <a:endParaRPr lang="ru-RU"/>
        </a:p>
      </dgm:t>
    </dgm:pt>
    <dgm:pt modelId="{9B7981EE-5D7B-4773-91D0-6BD747206B25}" type="pres">
      <dgm:prSet presAssocID="{C1397355-D901-4EFE-ADCB-25365FD2CD7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903E1D-102B-4570-9BEB-6CB80289881C}" type="pres">
      <dgm:prSet presAssocID="{921E02EA-7051-44A4-8D58-013A30E9BB82}" presName="compNode" presStyleCnt="0"/>
      <dgm:spPr/>
    </dgm:pt>
    <dgm:pt modelId="{190AEBB8-294F-4DD6-9CE6-0C4BC577AA5B}" type="pres">
      <dgm:prSet presAssocID="{921E02EA-7051-44A4-8D58-013A30E9BB82}" presName="aNode" presStyleLbl="bgShp" presStyleIdx="0" presStyleCnt="1"/>
      <dgm:spPr/>
      <dgm:t>
        <a:bodyPr/>
        <a:lstStyle/>
        <a:p>
          <a:endParaRPr lang="ru-RU"/>
        </a:p>
      </dgm:t>
    </dgm:pt>
    <dgm:pt modelId="{598F0EBF-FD1B-41BA-8F98-0D08C0BFE8E5}" type="pres">
      <dgm:prSet presAssocID="{921E02EA-7051-44A4-8D58-013A30E9BB82}" presName="textNode" presStyleLbl="bgShp" presStyleIdx="0" presStyleCnt="1"/>
      <dgm:spPr/>
      <dgm:t>
        <a:bodyPr/>
        <a:lstStyle/>
        <a:p>
          <a:endParaRPr lang="ru-RU"/>
        </a:p>
      </dgm:t>
    </dgm:pt>
    <dgm:pt modelId="{9A6E4853-59E1-4927-89C6-3B4925D79C28}" type="pres">
      <dgm:prSet presAssocID="{921E02EA-7051-44A4-8D58-013A30E9BB82}" presName="compChildNode" presStyleCnt="0"/>
      <dgm:spPr/>
    </dgm:pt>
    <dgm:pt modelId="{364071B3-8D9C-4CEB-A3C8-1786F063046C}" type="pres">
      <dgm:prSet presAssocID="{921E02EA-7051-44A4-8D58-013A30E9BB82}" presName="theInnerList" presStyleCnt="0"/>
      <dgm:spPr/>
    </dgm:pt>
    <dgm:pt modelId="{E502A90D-F8BC-4F84-A016-15562F5CF71C}" type="pres">
      <dgm:prSet presAssocID="{BB01808F-57EB-4C8B-BC49-00B7DB69ECDF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765427-DF25-4E15-8B27-8F36F2A51F90}" type="pres">
      <dgm:prSet presAssocID="{BB01808F-57EB-4C8B-BC49-00B7DB69ECDF}" presName="aSpace2" presStyleCnt="0"/>
      <dgm:spPr/>
    </dgm:pt>
    <dgm:pt modelId="{4EB68B4E-B976-4E7E-8626-76C7D2F87293}" type="pres">
      <dgm:prSet presAssocID="{5A24C23E-6E79-420C-AAE1-D441B88895C6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B25DC2-B7E6-4DBD-9292-A75D2CFD4E63}" srcId="{921E02EA-7051-44A4-8D58-013A30E9BB82}" destId="{5A24C23E-6E79-420C-AAE1-D441B88895C6}" srcOrd="1" destOrd="0" parTransId="{B6B49C14-FDA1-4CAD-B831-F7D1B06E6F29}" sibTransId="{A4340DC7-F28D-43AE-BBAE-CEE38F1AF1AD}"/>
    <dgm:cxn modelId="{197D130A-4D8A-4FBF-86E0-389670AC04C4}" type="presOf" srcId="{BB01808F-57EB-4C8B-BC49-00B7DB69ECDF}" destId="{E502A90D-F8BC-4F84-A016-15562F5CF71C}" srcOrd="0" destOrd="0" presId="urn:microsoft.com/office/officeart/2005/8/layout/lProcess2"/>
    <dgm:cxn modelId="{51D24185-2F38-42AC-8128-94A9D9CF1835}" srcId="{921E02EA-7051-44A4-8D58-013A30E9BB82}" destId="{BB01808F-57EB-4C8B-BC49-00B7DB69ECDF}" srcOrd="0" destOrd="0" parTransId="{E3D34F12-773C-4EBD-9B4A-BAD40109495F}" sibTransId="{AFC6B2E8-5C4B-4723-B458-304DF43CB643}"/>
    <dgm:cxn modelId="{D0E058C2-9A99-45C1-BF72-893AA947C1E1}" type="presOf" srcId="{921E02EA-7051-44A4-8D58-013A30E9BB82}" destId="{598F0EBF-FD1B-41BA-8F98-0D08C0BFE8E5}" srcOrd="1" destOrd="0" presId="urn:microsoft.com/office/officeart/2005/8/layout/lProcess2"/>
    <dgm:cxn modelId="{E9C72B67-A661-4950-81EF-2181B1A00724}" type="presOf" srcId="{C1397355-D901-4EFE-ADCB-25365FD2CD77}" destId="{9B7981EE-5D7B-4773-91D0-6BD747206B25}" srcOrd="0" destOrd="0" presId="urn:microsoft.com/office/officeart/2005/8/layout/lProcess2"/>
    <dgm:cxn modelId="{8228CAC8-3262-40A3-8320-EBDEF39D716D}" srcId="{C1397355-D901-4EFE-ADCB-25365FD2CD77}" destId="{921E02EA-7051-44A4-8D58-013A30E9BB82}" srcOrd="0" destOrd="0" parTransId="{119F45D4-7A47-45CB-8EE9-19935F97F26B}" sibTransId="{AB42EE99-7C8D-44CA-8ADC-641590F1219F}"/>
    <dgm:cxn modelId="{C85DB881-8B91-49B1-98D6-75B7DF9CDFF1}" type="presOf" srcId="{921E02EA-7051-44A4-8D58-013A30E9BB82}" destId="{190AEBB8-294F-4DD6-9CE6-0C4BC577AA5B}" srcOrd="0" destOrd="0" presId="urn:microsoft.com/office/officeart/2005/8/layout/lProcess2"/>
    <dgm:cxn modelId="{033C4838-4383-420F-B66C-88CCD2830D29}" type="presOf" srcId="{5A24C23E-6E79-420C-AAE1-D441B88895C6}" destId="{4EB68B4E-B976-4E7E-8626-76C7D2F87293}" srcOrd="0" destOrd="0" presId="urn:microsoft.com/office/officeart/2005/8/layout/lProcess2"/>
    <dgm:cxn modelId="{338AEF86-D4F6-4421-BFBA-B4A67DD3BD95}" type="presParOf" srcId="{9B7981EE-5D7B-4773-91D0-6BD747206B25}" destId="{52903E1D-102B-4570-9BEB-6CB80289881C}" srcOrd="0" destOrd="0" presId="urn:microsoft.com/office/officeart/2005/8/layout/lProcess2"/>
    <dgm:cxn modelId="{038B8E51-D74D-433F-AA2C-37A2A3062DB5}" type="presParOf" srcId="{52903E1D-102B-4570-9BEB-6CB80289881C}" destId="{190AEBB8-294F-4DD6-9CE6-0C4BC577AA5B}" srcOrd="0" destOrd="0" presId="urn:microsoft.com/office/officeart/2005/8/layout/lProcess2"/>
    <dgm:cxn modelId="{C1A8E33A-0C04-4FF6-9F64-0096DF151522}" type="presParOf" srcId="{52903E1D-102B-4570-9BEB-6CB80289881C}" destId="{598F0EBF-FD1B-41BA-8F98-0D08C0BFE8E5}" srcOrd="1" destOrd="0" presId="urn:microsoft.com/office/officeart/2005/8/layout/lProcess2"/>
    <dgm:cxn modelId="{6576ECC7-0A5C-4CC3-BEDB-9E2A783FA9CF}" type="presParOf" srcId="{52903E1D-102B-4570-9BEB-6CB80289881C}" destId="{9A6E4853-59E1-4927-89C6-3B4925D79C28}" srcOrd="2" destOrd="0" presId="urn:microsoft.com/office/officeart/2005/8/layout/lProcess2"/>
    <dgm:cxn modelId="{23EC2939-AB10-4C06-B85C-83FD52BD85B5}" type="presParOf" srcId="{9A6E4853-59E1-4927-89C6-3B4925D79C28}" destId="{364071B3-8D9C-4CEB-A3C8-1786F063046C}" srcOrd="0" destOrd="0" presId="urn:microsoft.com/office/officeart/2005/8/layout/lProcess2"/>
    <dgm:cxn modelId="{72789C1D-8E27-4774-A7B4-C45CBB914D09}" type="presParOf" srcId="{364071B3-8D9C-4CEB-A3C8-1786F063046C}" destId="{E502A90D-F8BC-4F84-A016-15562F5CF71C}" srcOrd="0" destOrd="0" presId="urn:microsoft.com/office/officeart/2005/8/layout/lProcess2"/>
    <dgm:cxn modelId="{EF89CAC9-335F-4E8E-91C6-2F55B3FCED0F}" type="presParOf" srcId="{364071B3-8D9C-4CEB-A3C8-1786F063046C}" destId="{7B765427-DF25-4E15-8B27-8F36F2A51F90}" srcOrd="1" destOrd="0" presId="urn:microsoft.com/office/officeart/2005/8/layout/lProcess2"/>
    <dgm:cxn modelId="{41E27B9D-30A7-4C51-8F61-E862E53B6ABA}" type="presParOf" srcId="{364071B3-8D9C-4CEB-A3C8-1786F063046C}" destId="{4EB68B4E-B976-4E7E-8626-76C7D2F87293}" srcOrd="2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6C61C5-7772-4A10-996D-DDC56C98EB50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2A8771F-26E1-4412-931A-C73003B42A44}">
      <dgm:prSet phldrT="[Текст]" custT="1"/>
      <dgm:spPr/>
      <dgm:t>
        <a:bodyPr/>
        <a:lstStyle/>
        <a:p>
          <a:r>
            <a:rPr lang="ru-RU" sz="2300" dirty="0"/>
            <a:t>сентябрь - ноябрь</a:t>
          </a:r>
        </a:p>
      </dgm:t>
    </dgm:pt>
    <dgm:pt modelId="{8D97AEB3-7E0F-4B53-B88A-D7BE50539DD7}" type="parTrans" cxnId="{7649748A-5AD0-4FB3-A33C-055198EF66B0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05172FDE-D483-48E9-9CB6-5ADB443D4A95}" type="sibTrans" cxnId="{7649748A-5AD0-4FB3-A33C-055198EF66B0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6A5E9DC3-A74E-4791-B8F0-6A1028ECD85C}">
      <dgm:prSet phldrT="[Текст]" custT="1"/>
      <dgm:spPr/>
      <dgm:t>
        <a:bodyPr/>
        <a:lstStyle/>
        <a:p>
          <a:r>
            <a:rPr lang="ru-RU" sz="1800" dirty="0"/>
            <a:t>Выбор экзаменов и предварительный сбор информации по выбору экзаменов</a:t>
          </a:r>
        </a:p>
      </dgm:t>
    </dgm:pt>
    <dgm:pt modelId="{753F865C-5AB7-47D5-84A7-3783DF9E1049}" type="parTrans" cxnId="{FDE619D4-8CAB-44A5-8505-9C8F2ECDD242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05D39D1A-2D57-4F07-902A-54BD55CAF3D8}" type="sibTrans" cxnId="{FDE619D4-8CAB-44A5-8505-9C8F2ECDD242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2A75455A-6AA1-44FA-A1D3-96B5C716BEDA}">
      <dgm:prSet phldrT="[Текст]" custT="1"/>
      <dgm:spPr/>
      <dgm:t>
        <a:bodyPr/>
        <a:lstStyle/>
        <a:p>
          <a:r>
            <a:rPr lang="ru-RU" sz="2300"/>
            <a:t>Декабрь</a:t>
          </a:r>
          <a:endParaRPr lang="ru-RU" sz="2300" dirty="0"/>
        </a:p>
      </dgm:t>
    </dgm:pt>
    <dgm:pt modelId="{499A89E5-43EB-4DC9-9A44-75E38FBCDAAC}" type="parTrans" cxnId="{D75AC3E8-020E-4958-BE42-B7955FFF1DC8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D32E80B8-92E5-449B-BC4D-EE7B644D13B0}" type="sibTrans" cxnId="{D75AC3E8-020E-4958-BE42-B7955FFF1DC8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CE4503FC-153C-40BD-A4D5-078DFDE40C75}">
      <dgm:prSet phldrT="[Текст]" custT="1"/>
      <dgm:spPr/>
      <dgm:t>
        <a:bodyPr/>
        <a:lstStyle/>
        <a:p>
          <a:r>
            <a:rPr lang="ru-RU" sz="1600" u="sng" dirty="0"/>
            <a:t>Первый</a:t>
          </a:r>
          <a:r>
            <a:rPr lang="ru-RU" sz="1600" dirty="0"/>
            <a:t> период написания пробных ОГЭ</a:t>
          </a:r>
        </a:p>
      </dgm:t>
    </dgm:pt>
    <dgm:pt modelId="{D94EC0BE-E60F-4D58-99C0-8960C9685909}" type="parTrans" cxnId="{D6086182-26F8-4C09-87B3-3D4D7252435E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79C853B8-E289-48D4-BDF7-B304880B6A3F}" type="sibTrans" cxnId="{D6086182-26F8-4C09-87B3-3D4D7252435E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2585D438-23F3-4B66-A759-5CE2977CAC67}">
      <dgm:prSet phldrT="[Текст]" custT="1"/>
      <dgm:spPr/>
      <dgm:t>
        <a:bodyPr/>
        <a:lstStyle/>
        <a:p>
          <a:r>
            <a:rPr lang="ru-RU" sz="2300"/>
            <a:t>Апрель</a:t>
          </a:r>
          <a:endParaRPr lang="ru-RU" sz="2300" dirty="0"/>
        </a:p>
      </dgm:t>
    </dgm:pt>
    <dgm:pt modelId="{E496B987-E0F6-4F5D-856D-936203130FE8}" type="parTrans" cxnId="{12610391-5486-4F87-99A3-36A4B543A6F4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3AC6877C-E49F-4454-96CD-472FDDF629E6}" type="sibTrans" cxnId="{12610391-5486-4F87-99A3-36A4B543A6F4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CDD0A986-F779-40C5-A0E1-1AA033DBAB0D}">
      <dgm:prSet custT="1"/>
      <dgm:spPr/>
      <dgm:t>
        <a:bodyPr/>
        <a:lstStyle/>
        <a:p>
          <a:r>
            <a:rPr lang="ru-RU" sz="2300"/>
            <a:t>Январь</a:t>
          </a:r>
          <a:endParaRPr lang="ru-RU" sz="2300" dirty="0"/>
        </a:p>
      </dgm:t>
    </dgm:pt>
    <dgm:pt modelId="{2B3317B3-638D-4C99-9ECB-B801017CEA06}" type="parTrans" cxnId="{E03DE509-8D3E-4768-AC62-60087E0F4B5E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2684C1CA-2936-495B-BE32-59BEBFAA4A10}" type="sibTrans" cxnId="{E03DE509-8D3E-4768-AC62-60087E0F4B5E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34F6AD46-F17D-46F5-A37B-93F3FD7E3EB1}">
      <dgm:prSet custT="1"/>
      <dgm:spPr/>
      <dgm:t>
        <a:bodyPr/>
        <a:lstStyle/>
        <a:p>
          <a:r>
            <a:rPr lang="ru-RU" sz="2300"/>
            <a:t>Февраль</a:t>
          </a:r>
          <a:endParaRPr lang="ru-RU" sz="2300" dirty="0"/>
        </a:p>
      </dgm:t>
    </dgm:pt>
    <dgm:pt modelId="{BBA51DEC-DB20-47C7-AEE7-8DB55A118CAA}" type="parTrans" cxnId="{610B9EFD-3812-4831-B5AA-A9AF7EDDCDCA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A5D101AB-58AA-45F4-98A3-2AB9041282B4}" type="sibTrans" cxnId="{610B9EFD-3812-4831-B5AA-A9AF7EDDCDCA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7649D508-AB2B-48F0-B7C6-AF63316563AF}">
      <dgm:prSet custT="1"/>
      <dgm:spPr/>
      <dgm:t>
        <a:bodyPr/>
        <a:lstStyle/>
        <a:p>
          <a:endParaRPr lang="ru-RU" sz="1800" dirty="0">
            <a:solidFill>
              <a:schemeClr val="tx2"/>
            </a:solidFill>
          </a:endParaRPr>
        </a:p>
      </dgm:t>
    </dgm:pt>
    <dgm:pt modelId="{FBE80721-DD2D-43E5-A3C5-BEFF50070133}" type="parTrans" cxnId="{725B366C-D62B-4FB9-BFCE-72E12E58ED36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E94C7D31-CD47-4296-9DA2-87E4238A0A51}" type="sibTrans" cxnId="{725B366C-D62B-4FB9-BFCE-72E12E58ED36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17210582-78D8-4DAC-B98D-45EAA9A2EAE1}">
      <dgm:prSet custT="1"/>
      <dgm:spPr/>
      <dgm:t>
        <a:bodyPr/>
        <a:lstStyle/>
        <a:p>
          <a:r>
            <a:rPr lang="ru-RU" sz="1800" dirty="0"/>
            <a:t>Индивидуальные собеседования по результатам первого пробного ОГЭ</a:t>
          </a:r>
        </a:p>
      </dgm:t>
    </dgm:pt>
    <dgm:pt modelId="{F576F8A5-4324-4DC7-99DC-9EFC25AFF96D}" type="parTrans" cxnId="{7CBB0039-349A-4B7D-B351-D62CC65358DF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91D9CA7D-4645-47AE-ADDC-77E1A018D86C}" type="sibTrans" cxnId="{7CBB0039-349A-4B7D-B351-D62CC65358DF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4F37A2D3-DF08-4A67-949C-0B182039B835}">
      <dgm:prSet phldrT="[Текст]" custT="1"/>
      <dgm:spPr/>
      <dgm:t>
        <a:bodyPr/>
        <a:lstStyle/>
        <a:p>
          <a:r>
            <a:rPr lang="ru-RU" sz="1800" dirty="0"/>
            <a:t>Досрочный период сдачи ОГЭ (для особых ситуаций)</a:t>
          </a:r>
        </a:p>
      </dgm:t>
    </dgm:pt>
    <dgm:pt modelId="{A9B3F943-1FED-45A5-95EF-229E8376738A}" type="parTrans" cxnId="{AE564496-F3BE-4051-9603-173BE6D70527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2CA0A559-1B36-4EEA-AB13-332DE9DBA12F}" type="sibTrans" cxnId="{AE564496-F3BE-4051-9603-173BE6D70527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93E5A4B5-EDD9-4EEF-8E85-8B08880E5367}">
      <dgm:prSet custT="1"/>
      <dgm:spPr/>
      <dgm:t>
        <a:bodyPr/>
        <a:lstStyle/>
        <a:p>
          <a:r>
            <a:rPr lang="ru-RU" sz="2300"/>
            <a:t>Май-июнь</a:t>
          </a:r>
          <a:endParaRPr lang="ru-RU" sz="2300" dirty="0"/>
        </a:p>
      </dgm:t>
    </dgm:pt>
    <dgm:pt modelId="{848FC405-5E1D-4EB8-AB27-299D2189EE2C}" type="parTrans" cxnId="{B9F16329-5EDC-4C01-BB72-1BCA76C1B369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15C16F6C-2F53-4AFF-89E6-28E33B0E16A3}" type="sibTrans" cxnId="{B9F16329-5EDC-4C01-BB72-1BCA76C1B369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1C609AD3-1B10-463B-8EA5-DF76B95D1D3F}">
      <dgm:prSet custT="1"/>
      <dgm:spPr/>
      <dgm:t>
        <a:bodyPr/>
        <a:lstStyle/>
        <a:p>
          <a:r>
            <a:rPr lang="ru-RU" sz="1800" dirty="0"/>
            <a:t>Основной период сдачи экзаменов ОГЭ</a:t>
          </a:r>
        </a:p>
      </dgm:t>
    </dgm:pt>
    <dgm:pt modelId="{1A00DB28-D5FE-4279-9437-630DB7C794DB}" type="parTrans" cxnId="{844D5BA1-3C73-4D1D-985E-D433B8FC5919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6D1097AB-5F1F-48E3-8BE2-0F6F03F9933F}" type="sibTrans" cxnId="{844D5BA1-3C73-4D1D-985E-D433B8FC5919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60316F20-DE36-4C64-B6F2-9E929E9FBF76}">
      <dgm:prSet custT="1"/>
      <dgm:spPr/>
      <dgm:t>
        <a:bodyPr/>
        <a:lstStyle/>
        <a:p>
          <a:endParaRPr lang="ru-RU" sz="1800" dirty="0">
            <a:solidFill>
              <a:schemeClr val="tx2"/>
            </a:solidFill>
          </a:endParaRPr>
        </a:p>
      </dgm:t>
    </dgm:pt>
    <dgm:pt modelId="{82A03F49-7550-4C51-8793-FD1C175EB8D5}" type="parTrans" cxnId="{3FA485F4-989D-4A10-AB84-402A744EE69C}">
      <dgm:prSet/>
      <dgm:spPr/>
      <dgm:t>
        <a:bodyPr/>
        <a:lstStyle/>
        <a:p>
          <a:endParaRPr lang="ru-RU"/>
        </a:p>
      </dgm:t>
    </dgm:pt>
    <dgm:pt modelId="{994B01AA-DD75-40A9-A3E5-15B2087B96B4}" type="sibTrans" cxnId="{3FA485F4-989D-4A10-AB84-402A744EE69C}">
      <dgm:prSet/>
      <dgm:spPr/>
      <dgm:t>
        <a:bodyPr/>
        <a:lstStyle/>
        <a:p>
          <a:endParaRPr lang="ru-RU"/>
        </a:p>
      </dgm:t>
    </dgm:pt>
    <dgm:pt modelId="{313439CE-80FF-471D-A168-0E486AD2CF7F}">
      <dgm:prSet custT="1"/>
      <dgm:spPr/>
      <dgm:t>
        <a:bodyPr/>
        <a:lstStyle/>
        <a:p>
          <a:r>
            <a:rPr lang="ru-RU" sz="1600" b="1" dirty="0">
              <a:solidFill>
                <a:srgbClr val="C00000"/>
              </a:solidFill>
            </a:rPr>
            <a:t>10 февраля - </a:t>
          </a:r>
          <a:r>
            <a:rPr lang="ru-RU" sz="1600" dirty="0">
              <a:solidFill>
                <a:srgbClr val="C00000"/>
              </a:solidFill>
            </a:rPr>
            <a:t>Итоговое собеседование по русскому языку как допуск к ОГЭ</a:t>
          </a:r>
        </a:p>
      </dgm:t>
    </dgm:pt>
    <dgm:pt modelId="{FE5170AD-EDFC-4208-B5E9-A91936053033}" type="parTrans" cxnId="{FFC99C7A-DAA9-42F9-BB92-77430E5576ED}">
      <dgm:prSet/>
      <dgm:spPr/>
      <dgm:t>
        <a:bodyPr/>
        <a:lstStyle/>
        <a:p>
          <a:endParaRPr lang="ru-RU"/>
        </a:p>
      </dgm:t>
    </dgm:pt>
    <dgm:pt modelId="{C7EFBA43-8427-400A-896D-07E66AFE5293}" type="sibTrans" cxnId="{FFC99C7A-DAA9-42F9-BB92-77430E5576ED}">
      <dgm:prSet/>
      <dgm:spPr/>
      <dgm:t>
        <a:bodyPr/>
        <a:lstStyle/>
        <a:p>
          <a:endParaRPr lang="ru-RU"/>
        </a:p>
      </dgm:t>
    </dgm:pt>
    <dgm:pt modelId="{3FF21360-126C-4B74-A27A-31656D288F2F}">
      <dgm:prSet custT="1"/>
      <dgm:spPr/>
      <dgm:t>
        <a:bodyPr/>
        <a:lstStyle/>
        <a:p>
          <a:r>
            <a:rPr lang="ru-RU" sz="1600" b="1" dirty="0"/>
            <a:t>1 марта </a:t>
          </a:r>
          <a:r>
            <a:rPr lang="ru-RU" sz="1600" dirty="0"/>
            <a:t>– закрытие базы ОГЭ</a:t>
          </a:r>
        </a:p>
      </dgm:t>
    </dgm:pt>
    <dgm:pt modelId="{A9F85464-26E0-44C1-8396-C21F660DE140}" type="parTrans" cxnId="{C01D37F2-F2B0-41D4-AB66-4C166217A09D}">
      <dgm:prSet/>
      <dgm:spPr/>
      <dgm:t>
        <a:bodyPr/>
        <a:lstStyle/>
        <a:p>
          <a:endParaRPr lang="ru-RU"/>
        </a:p>
      </dgm:t>
    </dgm:pt>
    <dgm:pt modelId="{7F4B8D76-5B44-4DF4-A8C9-7F534B9D0362}" type="sibTrans" cxnId="{C01D37F2-F2B0-41D4-AB66-4C166217A09D}">
      <dgm:prSet/>
      <dgm:spPr/>
      <dgm:t>
        <a:bodyPr/>
        <a:lstStyle/>
        <a:p>
          <a:endParaRPr lang="ru-RU"/>
        </a:p>
      </dgm:t>
    </dgm:pt>
    <dgm:pt modelId="{E3F91186-2267-4EF4-AF22-20BF0AC5AE9D}">
      <dgm:prSet phldrT="[Текст]" custT="1"/>
      <dgm:spPr/>
      <dgm:t>
        <a:bodyPr/>
        <a:lstStyle/>
        <a:p>
          <a:r>
            <a:rPr lang="ru-RU" sz="1800" u="sng" dirty="0"/>
            <a:t>Третий</a:t>
          </a:r>
          <a:r>
            <a:rPr lang="ru-RU" sz="1800" dirty="0"/>
            <a:t> период написания пробных ОГЭ</a:t>
          </a:r>
          <a:endParaRPr lang="ru-RU" sz="1800" dirty="0">
            <a:solidFill>
              <a:schemeClr val="tx2"/>
            </a:solidFill>
          </a:endParaRPr>
        </a:p>
      </dgm:t>
    </dgm:pt>
    <dgm:pt modelId="{7C662E43-FFF2-446A-AB0C-AEFF07B6E559}" type="parTrans" cxnId="{6038476E-4446-4D15-BE5D-3645F665D5C0}">
      <dgm:prSet/>
      <dgm:spPr/>
      <dgm:t>
        <a:bodyPr/>
        <a:lstStyle/>
        <a:p>
          <a:endParaRPr lang="ru-RU"/>
        </a:p>
      </dgm:t>
    </dgm:pt>
    <dgm:pt modelId="{77AF24D8-60FA-43D9-8A97-BE74632B252F}" type="sibTrans" cxnId="{6038476E-4446-4D15-BE5D-3645F665D5C0}">
      <dgm:prSet/>
      <dgm:spPr/>
      <dgm:t>
        <a:bodyPr/>
        <a:lstStyle/>
        <a:p>
          <a:endParaRPr lang="ru-RU"/>
        </a:p>
      </dgm:t>
    </dgm:pt>
    <dgm:pt modelId="{6B08DC28-9D52-4C02-9ED1-3B834B44C272}">
      <dgm:prSet custT="1"/>
      <dgm:spPr/>
      <dgm:t>
        <a:bodyPr/>
        <a:lstStyle/>
        <a:p>
          <a:endParaRPr lang="ru-RU" sz="1800" dirty="0">
            <a:solidFill>
              <a:schemeClr val="tx2"/>
            </a:solidFill>
          </a:endParaRPr>
        </a:p>
      </dgm:t>
    </dgm:pt>
    <dgm:pt modelId="{417D39FF-CF3F-4969-8E2D-BE8689D61C66}" type="parTrans" cxnId="{F1F5FB44-9212-4F03-B886-5B1634FC4815}">
      <dgm:prSet/>
      <dgm:spPr/>
      <dgm:t>
        <a:bodyPr/>
        <a:lstStyle/>
        <a:p>
          <a:endParaRPr lang="ru-RU"/>
        </a:p>
      </dgm:t>
    </dgm:pt>
    <dgm:pt modelId="{2A75CD62-112C-4C03-B952-DB725565D0A0}" type="sibTrans" cxnId="{F1F5FB44-9212-4F03-B886-5B1634FC4815}">
      <dgm:prSet/>
      <dgm:spPr/>
      <dgm:t>
        <a:bodyPr/>
        <a:lstStyle/>
        <a:p>
          <a:endParaRPr lang="ru-RU"/>
        </a:p>
      </dgm:t>
    </dgm:pt>
    <dgm:pt modelId="{FDA3E5E1-66DA-473E-9D8F-5DD4FF82CFAF}">
      <dgm:prSet phldrT="[Текст]" custT="1"/>
      <dgm:spPr/>
      <dgm:t>
        <a:bodyPr/>
        <a:lstStyle/>
        <a:p>
          <a:r>
            <a:rPr lang="ru-RU" sz="1800" dirty="0"/>
            <a:t>Подача заявлений на итоговое собеседование по русскому языку</a:t>
          </a:r>
        </a:p>
      </dgm:t>
    </dgm:pt>
    <dgm:pt modelId="{E25288C1-3007-4D6A-A412-67CC939BE0BB}" type="parTrans" cxnId="{3530D7CF-9A98-45AB-9924-2050EDC999CD}">
      <dgm:prSet/>
      <dgm:spPr/>
      <dgm:t>
        <a:bodyPr/>
        <a:lstStyle/>
        <a:p>
          <a:endParaRPr lang="ru-RU"/>
        </a:p>
      </dgm:t>
    </dgm:pt>
    <dgm:pt modelId="{A28732CF-382A-4494-86AF-27D1DBE9478B}" type="sibTrans" cxnId="{3530D7CF-9A98-45AB-9924-2050EDC999CD}">
      <dgm:prSet/>
      <dgm:spPr/>
      <dgm:t>
        <a:bodyPr/>
        <a:lstStyle/>
        <a:p>
          <a:endParaRPr lang="ru-RU"/>
        </a:p>
      </dgm:t>
    </dgm:pt>
    <dgm:pt modelId="{72168E28-5F9B-4015-85DE-EC0CA5DC588C}">
      <dgm:prSet phldrT="[Текст]" custT="1"/>
      <dgm:spPr/>
      <dgm:t>
        <a:bodyPr/>
        <a:lstStyle/>
        <a:p>
          <a:r>
            <a:rPr lang="ru-RU" sz="1800" dirty="0"/>
            <a:t>Проведение видеоконференции</a:t>
          </a:r>
        </a:p>
      </dgm:t>
    </dgm:pt>
    <dgm:pt modelId="{1E6C8C3C-7DBD-463B-92C7-D2BEAE897077}" type="parTrans" cxnId="{46E03201-B16D-4CE5-9F91-85644EC3212A}">
      <dgm:prSet/>
      <dgm:spPr/>
      <dgm:t>
        <a:bodyPr/>
        <a:lstStyle/>
        <a:p>
          <a:endParaRPr lang="ru-RU"/>
        </a:p>
      </dgm:t>
    </dgm:pt>
    <dgm:pt modelId="{6369CEB5-F033-4495-A17C-9CEA4B592C57}" type="sibTrans" cxnId="{46E03201-B16D-4CE5-9F91-85644EC3212A}">
      <dgm:prSet/>
      <dgm:spPr/>
      <dgm:t>
        <a:bodyPr/>
        <a:lstStyle/>
        <a:p>
          <a:endParaRPr lang="ru-RU"/>
        </a:p>
      </dgm:t>
    </dgm:pt>
    <dgm:pt modelId="{8F5B4160-29B9-4AA8-89A7-0A4695FB5D5F}">
      <dgm:prSet custT="1"/>
      <dgm:spPr/>
      <dgm:t>
        <a:bodyPr/>
        <a:lstStyle/>
        <a:p>
          <a:r>
            <a:rPr lang="ru-RU" sz="1600" b="1" dirty="0">
              <a:solidFill>
                <a:srgbClr val="C00000"/>
              </a:solidFill>
            </a:rPr>
            <a:t>Подача заявлений на портале </a:t>
          </a:r>
          <a:r>
            <a:rPr lang="en-US" sz="1600" b="1" dirty="0">
              <a:solidFill>
                <a:srgbClr val="C00000"/>
              </a:solidFill>
            </a:rPr>
            <a:t>mos.ru</a:t>
          </a:r>
          <a:r>
            <a:rPr lang="ru-RU" sz="1600" b="1" dirty="0">
              <a:solidFill>
                <a:srgbClr val="C00000"/>
              </a:solidFill>
            </a:rPr>
            <a:t> на участие в ГИА-9 (ОГЭ) - строго до 1 марта 2021 г.</a:t>
          </a:r>
          <a:endParaRPr lang="ru-RU" sz="1600" dirty="0"/>
        </a:p>
      </dgm:t>
    </dgm:pt>
    <dgm:pt modelId="{D77AF978-63E1-4C5F-8825-C60C3C188225}" type="parTrans" cxnId="{985563F7-12F1-43EF-88CA-8A921ACEB0C6}">
      <dgm:prSet/>
      <dgm:spPr/>
      <dgm:t>
        <a:bodyPr/>
        <a:lstStyle/>
        <a:p>
          <a:endParaRPr lang="ru-RU"/>
        </a:p>
      </dgm:t>
    </dgm:pt>
    <dgm:pt modelId="{D9EACEF9-D9E0-4A1B-B680-339916161D74}" type="sibTrans" cxnId="{985563F7-12F1-43EF-88CA-8A921ACEB0C6}">
      <dgm:prSet/>
      <dgm:spPr/>
      <dgm:t>
        <a:bodyPr/>
        <a:lstStyle/>
        <a:p>
          <a:endParaRPr lang="ru-RU"/>
        </a:p>
      </dgm:t>
    </dgm:pt>
    <dgm:pt modelId="{B686C0CA-48BE-45BB-9E01-2846A5DEAC47}">
      <dgm:prSet custT="1"/>
      <dgm:spPr/>
      <dgm:t>
        <a:bodyPr/>
        <a:lstStyle/>
        <a:p>
          <a:r>
            <a:rPr lang="ru-RU" sz="1800" dirty="0"/>
            <a:t>Получение Аттестата об основном общем образовании</a:t>
          </a:r>
        </a:p>
      </dgm:t>
    </dgm:pt>
    <dgm:pt modelId="{7833E714-7429-4B5A-9374-EBF15B076C6A}" type="parTrans" cxnId="{D082C94C-758B-4AA9-8491-71A007F64801}">
      <dgm:prSet/>
      <dgm:spPr/>
      <dgm:t>
        <a:bodyPr/>
        <a:lstStyle/>
        <a:p>
          <a:endParaRPr lang="ru-RU"/>
        </a:p>
      </dgm:t>
    </dgm:pt>
    <dgm:pt modelId="{04C8F38B-C424-4AB0-AFD0-6440E56037D4}" type="sibTrans" cxnId="{D082C94C-758B-4AA9-8491-71A007F64801}">
      <dgm:prSet/>
      <dgm:spPr/>
      <dgm:t>
        <a:bodyPr/>
        <a:lstStyle/>
        <a:p>
          <a:endParaRPr lang="ru-RU"/>
        </a:p>
      </dgm:t>
    </dgm:pt>
    <dgm:pt modelId="{20CE0C62-46E9-49B1-864F-4D16BD81BB24}">
      <dgm:prSet custT="1"/>
      <dgm:spPr/>
      <dgm:t>
        <a:bodyPr/>
        <a:lstStyle/>
        <a:p>
          <a:r>
            <a:rPr lang="ru-RU" sz="1800" dirty="0"/>
            <a:t>Поступление на следующий уровень образования</a:t>
          </a:r>
        </a:p>
      </dgm:t>
    </dgm:pt>
    <dgm:pt modelId="{55C4CFC0-34C1-4BF9-AABF-5BFEFC6441E4}" type="parTrans" cxnId="{302F7585-E803-41A2-984F-F1FE2A234EBA}">
      <dgm:prSet/>
      <dgm:spPr/>
      <dgm:t>
        <a:bodyPr/>
        <a:lstStyle/>
        <a:p>
          <a:endParaRPr lang="ru-RU"/>
        </a:p>
      </dgm:t>
    </dgm:pt>
    <dgm:pt modelId="{10D8ED85-E68B-43F7-9A32-12AC68C98D6B}" type="sibTrans" cxnId="{302F7585-E803-41A2-984F-F1FE2A234EBA}">
      <dgm:prSet/>
      <dgm:spPr/>
      <dgm:t>
        <a:bodyPr/>
        <a:lstStyle/>
        <a:p>
          <a:endParaRPr lang="ru-RU"/>
        </a:p>
      </dgm:t>
    </dgm:pt>
    <dgm:pt modelId="{B27343B8-E393-4CFA-A399-C89EC29552B5}">
      <dgm:prSet custT="1"/>
      <dgm:spPr/>
      <dgm:t>
        <a:bodyPr/>
        <a:lstStyle/>
        <a:p>
          <a:r>
            <a:rPr lang="ru-RU" sz="1600" u="sng" dirty="0"/>
            <a:t>Второй</a:t>
          </a:r>
          <a:r>
            <a:rPr lang="ru-RU" sz="1600" dirty="0"/>
            <a:t> период написания пробных ОГЭ</a:t>
          </a:r>
          <a:endParaRPr lang="ru-RU" sz="1600" dirty="0">
            <a:solidFill>
              <a:srgbClr val="C00000"/>
            </a:solidFill>
          </a:endParaRPr>
        </a:p>
      </dgm:t>
    </dgm:pt>
    <dgm:pt modelId="{3F90859D-DB63-45DB-ADAC-600578BF2D34}" type="parTrans" cxnId="{7BC5D4A9-02FF-4E54-A3D2-5688572BEFB8}">
      <dgm:prSet/>
      <dgm:spPr/>
    </dgm:pt>
    <dgm:pt modelId="{A83103EC-7502-4D9A-B8D1-8FF3541FF936}" type="sibTrans" cxnId="{7BC5D4A9-02FF-4E54-A3D2-5688572BEFB8}">
      <dgm:prSet/>
      <dgm:spPr/>
    </dgm:pt>
    <dgm:pt modelId="{8A29D831-543C-40A3-8F10-91A6ED675CB9}" type="pres">
      <dgm:prSet presAssocID="{4E6C61C5-7772-4A10-996D-DDC56C98EB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A0AFA9-DF54-4CE5-A9CB-C0E949090D72}" type="pres">
      <dgm:prSet presAssocID="{B2A8771F-26E1-4412-931A-C73003B42A44}" presName="linNode" presStyleCnt="0"/>
      <dgm:spPr/>
    </dgm:pt>
    <dgm:pt modelId="{C06BE307-FEA1-4CCC-AAAC-3CECB7D3314A}" type="pres">
      <dgm:prSet presAssocID="{B2A8771F-26E1-4412-931A-C73003B42A44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2B130E-D6F6-40B1-9369-7340E4A20876}" type="pres">
      <dgm:prSet presAssocID="{B2A8771F-26E1-4412-931A-C73003B42A44}" presName="descendantText" presStyleLbl="alignAccFollowNode1" presStyleIdx="0" presStyleCnt="6" custScaleY="1890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71F73-E4F4-478B-8892-A69F29CDB62E}" type="pres">
      <dgm:prSet presAssocID="{05172FDE-D483-48E9-9CB6-5ADB443D4A95}" presName="sp" presStyleCnt="0"/>
      <dgm:spPr/>
    </dgm:pt>
    <dgm:pt modelId="{730DC79D-A64A-4C56-941C-B5349BF783F6}" type="pres">
      <dgm:prSet presAssocID="{2A75455A-6AA1-44FA-A1D3-96B5C716BEDA}" presName="linNode" presStyleCnt="0"/>
      <dgm:spPr/>
    </dgm:pt>
    <dgm:pt modelId="{28D1C35D-2080-4BEA-BE01-93EAADDAF37D}" type="pres">
      <dgm:prSet presAssocID="{2A75455A-6AA1-44FA-A1D3-96B5C716BEDA}" presName="parentText" presStyleLbl="node1" presStyleIdx="1" presStyleCnt="6" custLinFactNeighborX="-970" custLinFactNeighborY="-49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AE4E2-75FA-4BDD-B3E2-8D6B2A07BC09}" type="pres">
      <dgm:prSet presAssocID="{2A75455A-6AA1-44FA-A1D3-96B5C716BEDA}" presName="descendantText" presStyleLbl="alignAccFollowNode1" presStyleIdx="1" presStyleCnt="6" custScaleY="78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B30FB-B8B2-4A1F-B1CA-DE064E43050F}" type="pres">
      <dgm:prSet presAssocID="{D32E80B8-92E5-449B-BC4D-EE7B644D13B0}" presName="sp" presStyleCnt="0"/>
      <dgm:spPr/>
    </dgm:pt>
    <dgm:pt modelId="{17BA1D8F-4DBF-4DB6-A578-5D9E733480E4}" type="pres">
      <dgm:prSet presAssocID="{CDD0A986-F779-40C5-A0E1-1AA033DBAB0D}" presName="linNode" presStyleCnt="0"/>
      <dgm:spPr/>
    </dgm:pt>
    <dgm:pt modelId="{629EC6BB-619F-4E44-A74A-693435ACFAB5}" type="pres">
      <dgm:prSet presAssocID="{CDD0A986-F779-40C5-A0E1-1AA033DBAB0D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9109F-5190-45AE-88CB-6CE09E019551}" type="pres">
      <dgm:prSet presAssocID="{CDD0A986-F779-40C5-A0E1-1AA033DBAB0D}" presName="descendantText" presStyleLbl="alignAccFollowNode1" presStyleIdx="2" presStyleCnt="6" custScaleY="126372" custLinFactNeighborX="0" custLinFactNeighborY="-15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FB6B8-337E-4573-AA3A-C48BB65F288B}" type="pres">
      <dgm:prSet presAssocID="{2684C1CA-2936-495B-BE32-59BEBFAA4A10}" presName="sp" presStyleCnt="0"/>
      <dgm:spPr/>
    </dgm:pt>
    <dgm:pt modelId="{C8835236-9FAF-462D-B562-3FF1B7E5A9D0}" type="pres">
      <dgm:prSet presAssocID="{34F6AD46-F17D-46F5-A37B-93F3FD7E3EB1}" presName="linNode" presStyleCnt="0"/>
      <dgm:spPr/>
    </dgm:pt>
    <dgm:pt modelId="{D2CCB669-0F15-4953-843D-8FFA5AB74250}" type="pres">
      <dgm:prSet presAssocID="{34F6AD46-F17D-46F5-A37B-93F3FD7E3EB1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DF7E8-1BB6-4930-9930-A60A258F2685}" type="pres">
      <dgm:prSet presAssocID="{34F6AD46-F17D-46F5-A37B-93F3FD7E3EB1}" presName="descendantText" presStyleLbl="alignAccFollowNode1" presStyleIdx="3" presStyleCnt="6" custScaleY="203606" custLinFactNeighborX="272" custLinFactNeighborY="1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122BB-C002-425C-AC37-72A62E34D21B}" type="pres">
      <dgm:prSet presAssocID="{A5D101AB-58AA-45F4-98A3-2AB9041282B4}" presName="sp" presStyleCnt="0"/>
      <dgm:spPr/>
    </dgm:pt>
    <dgm:pt modelId="{58FBFD6D-153E-4F53-99CF-0E0D316F751D}" type="pres">
      <dgm:prSet presAssocID="{2585D438-23F3-4B66-A759-5CE2977CAC67}" presName="linNode" presStyleCnt="0"/>
      <dgm:spPr/>
    </dgm:pt>
    <dgm:pt modelId="{DE32D06C-85E6-4745-9438-D352FDE44122}" type="pres">
      <dgm:prSet presAssocID="{2585D438-23F3-4B66-A759-5CE2977CAC67}" presName="parentText" presStyleLbl="node1" presStyleIdx="4" presStyleCnt="6" custLinFactNeighborY="-80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5EA52-B57A-4FEC-B7E0-2632A627C598}" type="pres">
      <dgm:prSet presAssocID="{2585D438-23F3-4B66-A759-5CE2977CAC67}" presName="descendantText" presStyleLbl="alignAccFollowNode1" presStyleIdx="4" presStyleCnt="6" custScaleY="123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D5314-9E4E-4496-A76B-B31F880D8AA6}" type="pres">
      <dgm:prSet presAssocID="{3AC6877C-E49F-4454-96CD-472FDDF629E6}" presName="sp" presStyleCnt="0"/>
      <dgm:spPr/>
    </dgm:pt>
    <dgm:pt modelId="{D3535B88-9992-412F-8C47-CC602592C74E}" type="pres">
      <dgm:prSet presAssocID="{93E5A4B5-EDD9-4EEF-8E85-8B08880E5367}" presName="linNode" presStyleCnt="0"/>
      <dgm:spPr/>
    </dgm:pt>
    <dgm:pt modelId="{1803B945-EE67-42AF-A59D-955EDBE27EA6}" type="pres">
      <dgm:prSet presAssocID="{93E5A4B5-EDD9-4EEF-8E85-8B08880E5367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C76B71-347E-41B0-B215-5AA9DD34F155}" type="pres">
      <dgm:prSet presAssocID="{93E5A4B5-EDD9-4EEF-8E85-8B08880E5367}" presName="descendantText" presStyleLbl="alignAccFollowNode1" presStyleIdx="5" presStyleCnt="6" custLinFactNeighborY="40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5AC3E8-020E-4958-BE42-B7955FFF1DC8}" srcId="{4E6C61C5-7772-4A10-996D-DDC56C98EB50}" destId="{2A75455A-6AA1-44FA-A1D3-96B5C716BEDA}" srcOrd="1" destOrd="0" parTransId="{499A89E5-43EB-4DC9-9A44-75E38FBCDAAC}" sibTransId="{D32E80B8-92E5-449B-BC4D-EE7B644D13B0}"/>
    <dgm:cxn modelId="{AEDC1666-11B4-4365-BC9D-8A8C8342EDD0}" type="presOf" srcId="{6A5E9DC3-A74E-4791-B8F0-6A1028ECD85C}" destId="{042B130E-D6F6-40B1-9369-7340E4A20876}" srcOrd="0" destOrd="0" presId="urn:microsoft.com/office/officeart/2005/8/layout/vList5"/>
    <dgm:cxn modelId="{F1F5FB44-9212-4F03-B886-5B1634FC4815}" srcId="{CDD0A986-F779-40C5-A0E1-1AA033DBAB0D}" destId="{6B08DC28-9D52-4C02-9ED1-3B834B44C272}" srcOrd="0" destOrd="0" parTransId="{417D39FF-CF3F-4969-8E2D-BE8689D61C66}" sibTransId="{2A75CD62-112C-4C03-B952-DB725565D0A0}"/>
    <dgm:cxn modelId="{DB4A09CC-5C67-4AE0-B746-92DBD304A6D8}" type="presOf" srcId="{3FF21360-126C-4B74-A27A-31656D288F2F}" destId="{A0DDF7E8-1BB6-4930-9930-A60A258F2685}" srcOrd="0" destOrd="4" presId="urn:microsoft.com/office/officeart/2005/8/layout/vList5"/>
    <dgm:cxn modelId="{302F7585-E803-41A2-984F-F1FE2A234EBA}" srcId="{93E5A4B5-EDD9-4EEF-8E85-8B08880E5367}" destId="{20CE0C62-46E9-49B1-864F-4D16BD81BB24}" srcOrd="2" destOrd="0" parTransId="{55C4CFC0-34C1-4BF9-AABF-5BFEFC6441E4}" sibTransId="{10D8ED85-E68B-43F7-9A32-12AC68C98D6B}"/>
    <dgm:cxn modelId="{A5FAE8F8-B914-46C7-BE3D-3A6FB317E0D9}" type="presOf" srcId="{34F6AD46-F17D-46F5-A37B-93F3FD7E3EB1}" destId="{D2CCB669-0F15-4953-843D-8FFA5AB74250}" srcOrd="0" destOrd="0" presId="urn:microsoft.com/office/officeart/2005/8/layout/vList5"/>
    <dgm:cxn modelId="{6B8A6BDA-8E7E-4FFA-8CA0-09EDB533775B}" type="presOf" srcId="{4E6C61C5-7772-4A10-996D-DDC56C98EB50}" destId="{8A29D831-543C-40A3-8F10-91A6ED675CB9}" srcOrd="0" destOrd="0" presId="urn:microsoft.com/office/officeart/2005/8/layout/vList5"/>
    <dgm:cxn modelId="{3B16B351-328B-478E-98D6-3220F7CFB601}" type="presOf" srcId="{6B08DC28-9D52-4C02-9ED1-3B834B44C272}" destId="{8D69109F-5190-45AE-88CB-6CE09E019551}" srcOrd="0" destOrd="0" presId="urn:microsoft.com/office/officeart/2005/8/layout/vList5"/>
    <dgm:cxn modelId="{F86DF5A8-B73B-48CA-91F5-5766D3558374}" type="presOf" srcId="{7649D508-AB2B-48F0-B7C6-AF63316563AF}" destId="{A0DDF7E8-1BB6-4930-9930-A60A258F2685}" srcOrd="0" destOrd="0" presId="urn:microsoft.com/office/officeart/2005/8/layout/vList5"/>
    <dgm:cxn modelId="{46E03201-B16D-4CE5-9F91-85644EC3212A}" srcId="{B2A8771F-26E1-4412-931A-C73003B42A44}" destId="{72168E28-5F9B-4015-85DE-EC0CA5DC588C}" srcOrd="1" destOrd="0" parTransId="{1E6C8C3C-7DBD-463B-92C7-D2BEAE897077}" sibTransId="{6369CEB5-F033-4495-A17C-9CEA4B592C57}"/>
    <dgm:cxn modelId="{E03DE509-8D3E-4768-AC62-60087E0F4B5E}" srcId="{4E6C61C5-7772-4A10-996D-DDC56C98EB50}" destId="{CDD0A986-F779-40C5-A0E1-1AA033DBAB0D}" srcOrd="2" destOrd="0" parTransId="{2B3317B3-638D-4C99-9ECB-B801017CEA06}" sibTransId="{2684C1CA-2936-495B-BE32-59BEBFAA4A10}"/>
    <dgm:cxn modelId="{7CBB0039-349A-4B7D-B351-D62CC65358DF}" srcId="{CDD0A986-F779-40C5-A0E1-1AA033DBAB0D}" destId="{17210582-78D8-4DAC-B98D-45EAA9A2EAE1}" srcOrd="1" destOrd="0" parTransId="{F576F8A5-4324-4DC7-99DC-9EFC25AFF96D}" sibTransId="{91D9CA7D-4645-47AE-ADDC-77E1A018D86C}"/>
    <dgm:cxn modelId="{3530D7CF-9A98-45AB-9924-2050EDC999CD}" srcId="{B2A8771F-26E1-4412-931A-C73003B42A44}" destId="{FDA3E5E1-66DA-473E-9D8F-5DD4FF82CFAF}" srcOrd="2" destOrd="0" parTransId="{E25288C1-3007-4D6A-A412-67CC939BE0BB}" sibTransId="{A28732CF-382A-4494-86AF-27D1DBE9478B}"/>
    <dgm:cxn modelId="{610B9EFD-3812-4831-B5AA-A9AF7EDDCDCA}" srcId="{4E6C61C5-7772-4A10-996D-DDC56C98EB50}" destId="{34F6AD46-F17D-46F5-A37B-93F3FD7E3EB1}" srcOrd="3" destOrd="0" parTransId="{BBA51DEC-DB20-47C7-AEE7-8DB55A118CAA}" sibTransId="{A5D101AB-58AA-45F4-98A3-2AB9041282B4}"/>
    <dgm:cxn modelId="{7649748A-5AD0-4FB3-A33C-055198EF66B0}" srcId="{4E6C61C5-7772-4A10-996D-DDC56C98EB50}" destId="{B2A8771F-26E1-4412-931A-C73003B42A44}" srcOrd="0" destOrd="0" parTransId="{8D97AEB3-7E0F-4B53-B88A-D7BE50539DD7}" sibTransId="{05172FDE-D483-48E9-9CB6-5ADB443D4A95}"/>
    <dgm:cxn modelId="{BB60905A-9EB8-4B01-80E3-AB7F7804FD58}" type="presOf" srcId="{E3F91186-2267-4EF4-AF22-20BF0AC5AE9D}" destId="{6455EA52-B57A-4FEC-B7E0-2632A627C598}" srcOrd="0" destOrd="0" presId="urn:microsoft.com/office/officeart/2005/8/layout/vList5"/>
    <dgm:cxn modelId="{BD09C6F3-BC7E-4B24-9C5F-1F567B255BE6}" type="presOf" srcId="{17210582-78D8-4DAC-B98D-45EAA9A2EAE1}" destId="{8D69109F-5190-45AE-88CB-6CE09E019551}" srcOrd="0" destOrd="1" presId="urn:microsoft.com/office/officeart/2005/8/layout/vList5"/>
    <dgm:cxn modelId="{3FA485F4-989D-4A10-AB84-402A744EE69C}" srcId="{34F6AD46-F17D-46F5-A37B-93F3FD7E3EB1}" destId="{60316F20-DE36-4C64-B6F2-9E929E9FBF76}" srcOrd="5" destOrd="0" parTransId="{82A03F49-7550-4C51-8793-FD1C175EB8D5}" sibTransId="{994B01AA-DD75-40A9-A3E5-15B2087B96B4}"/>
    <dgm:cxn modelId="{6038476E-4446-4D15-BE5D-3645F665D5C0}" srcId="{2585D438-23F3-4B66-A759-5CE2977CAC67}" destId="{E3F91186-2267-4EF4-AF22-20BF0AC5AE9D}" srcOrd="0" destOrd="0" parTransId="{7C662E43-FFF2-446A-AB0C-AEFF07B6E559}" sibTransId="{77AF24D8-60FA-43D9-8A97-BE74632B252F}"/>
    <dgm:cxn modelId="{FFC99C7A-DAA9-42F9-BB92-77430E5576ED}" srcId="{34F6AD46-F17D-46F5-A37B-93F3FD7E3EB1}" destId="{313439CE-80FF-471D-A168-0E486AD2CF7F}" srcOrd="2" destOrd="0" parTransId="{FE5170AD-EDFC-4208-B5E9-A91936053033}" sibTransId="{C7EFBA43-8427-400A-896D-07E66AFE5293}"/>
    <dgm:cxn modelId="{9F86786D-989D-4BD9-9CDC-C720ED9BCFC0}" type="presOf" srcId="{FDA3E5E1-66DA-473E-9D8F-5DD4FF82CFAF}" destId="{042B130E-D6F6-40B1-9369-7340E4A20876}" srcOrd="0" destOrd="2" presId="urn:microsoft.com/office/officeart/2005/8/layout/vList5"/>
    <dgm:cxn modelId="{844D5BA1-3C73-4D1D-985E-D433B8FC5919}" srcId="{93E5A4B5-EDD9-4EEF-8E85-8B08880E5367}" destId="{1C609AD3-1B10-463B-8EA5-DF76B95D1D3F}" srcOrd="0" destOrd="0" parTransId="{1A00DB28-D5FE-4279-9437-630DB7C794DB}" sibTransId="{6D1097AB-5F1F-48E3-8BE2-0F6F03F9933F}"/>
    <dgm:cxn modelId="{310F1173-60DE-441D-867E-5D64CB4DB020}" type="presOf" srcId="{B27343B8-E393-4CFA-A399-C89EC29552B5}" destId="{A0DDF7E8-1BB6-4930-9930-A60A258F2685}" srcOrd="0" destOrd="3" presId="urn:microsoft.com/office/officeart/2005/8/layout/vList5"/>
    <dgm:cxn modelId="{AE564496-F3BE-4051-9603-173BE6D70527}" srcId="{2585D438-23F3-4B66-A759-5CE2977CAC67}" destId="{4F37A2D3-DF08-4A67-949C-0B182039B835}" srcOrd="1" destOrd="0" parTransId="{A9B3F943-1FED-45A5-95EF-229E8376738A}" sibTransId="{2CA0A559-1B36-4EEA-AB13-332DE9DBA12F}"/>
    <dgm:cxn modelId="{985563F7-12F1-43EF-88CA-8A921ACEB0C6}" srcId="{34F6AD46-F17D-46F5-A37B-93F3FD7E3EB1}" destId="{8F5B4160-29B9-4AA8-89A7-0A4695FB5D5F}" srcOrd="1" destOrd="0" parTransId="{D77AF978-63E1-4C5F-8825-C60C3C188225}" sibTransId="{D9EACEF9-D9E0-4A1B-B680-339916161D74}"/>
    <dgm:cxn modelId="{BE8085AF-1E9C-4783-9447-8745AC3691A9}" type="presOf" srcId="{4F37A2D3-DF08-4A67-949C-0B182039B835}" destId="{6455EA52-B57A-4FEC-B7E0-2632A627C598}" srcOrd="0" destOrd="1" presId="urn:microsoft.com/office/officeart/2005/8/layout/vList5"/>
    <dgm:cxn modelId="{D082C94C-758B-4AA9-8491-71A007F64801}" srcId="{93E5A4B5-EDD9-4EEF-8E85-8B08880E5367}" destId="{B686C0CA-48BE-45BB-9E01-2846A5DEAC47}" srcOrd="1" destOrd="0" parTransId="{7833E714-7429-4B5A-9374-EBF15B076C6A}" sibTransId="{04C8F38B-C424-4AB0-AFD0-6440E56037D4}"/>
    <dgm:cxn modelId="{7BC5D4A9-02FF-4E54-A3D2-5688572BEFB8}" srcId="{34F6AD46-F17D-46F5-A37B-93F3FD7E3EB1}" destId="{B27343B8-E393-4CFA-A399-C89EC29552B5}" srcOrd="3" destOrd="0" parTransId="{3F90859D-DB63-45DB-ADAC-600578BF2D34}" sibTransId="{A83103EC-7502-4D9A-B8D1-8FF3541FF936}"/>
    <dgm:cxn modelId="{B8B9FB71-01D9-40F5-AC10-DBBFA1BFDF7B}" type="presOf" srcId="{B686C0CA-48BE-45BB-9E01-2846A5DEAC47}" destId="{95C76B71-347E-41B0-B215-5AA9DD34F155}" srcOrd="0" destOrd="1" presId="urn:microsoft.com/office/officeart/2005/8/layout/vList5"/>
    <dgm:cxn modelId="{D6086182-26F8-4C09-87B3-3D4D7252435E}" srcId="{2A75455A-6AA1-44FA-A1D3-96B5C716BEDA}" destId="{CE4503FC-153C-40BD-A4D5-078DFDE40C75}" srcOrd="0" destOrd="0" parTransId="{D94EC0BE-E60F-4D58-99C0-8960C9685909}" sibTransId="{79C853B8-E289-48D4-BDF7-B304880B6A3F}"/>
    <dgm:cxn modelId="{BD379B77-7E70-4E8A-BF3D-576C01A5D350}" type="presOf" srcId="{313439CE-80FF-471D-A168-0E486AD2CF7F}" destId="{A0DDF7E8-1BB6-4930-9930-A60A258F2685}" srcOrd="0" destOrd="2" presId="urn:microsoft.com/office/officeart/2005/8/layout/vList5"/>
    <dgm:cxn modelId="{12610391-5486-4F87-99A3-36A4B543A6F4}" srcId="{4E6C61C5-7772-4A10-996D-DDC56C98EB50}" destId="{2585D438-23F3-4B66-A759-5CE2977CAC67}" srcOrd="4" destOrd="0" parTransId="{E496B987-E0F6-4F5D-856D-936203130FE8}" sibTransId="{3AC6877C-E49F-4454-96CD-472FDDF629E6}"/>
    <dgm:cxn modelId="{8BFE2220-2FED-4B09-A696-072EDBA81899}" type="presOf" srcId="{2A75455A-6AA1-44FA-A1D3-96B5C716BEDA}" destId="{28D1C35D-2080-4BEA-BE01-93EAADDAF37D}" srcOrd="0" destOrd="0" presId="urn:microsoft.com/office/officeart/2005/8/layout/vList5"/>
    <dgm:cxn modelId="{0133CAFB-A130-4A9E-BA89-BA0263C89E55}" type="presOf" srcId="{2585D438-23F3-4B66-A759-5CE2977CAC67}" destId="{DE32D06C-85E6-4745-9438-D352FDE44122}" srcOrd="0" destOrd="0" presId="urn:microsoft.com/office/officeart/2005/8/layout/vList5"/>
    <dgm:cxn modelId="{BE954B21-B4A8-43B8-9AA7-E9E00800DE0F}" type="presOf" srcId="{72168E28-5F9B-4015-85DE-EC0CA5DC588C}" destId="{042B130E-D6F6-40B1-9369-7340E4A20876}" srcOrd="0" destOrd="1" presId="urn:microsoft.com/office/officeart/2005/8/layout/vList5"/>
    <dgm:cxn modelId="{2C1D25F0-0F1A-4B1E-9448-B735EEDC756C}" type="presOf" srcId="{B2A8771F-26E1-4412-931A-C73003B42A44}" destId="{C06BE307-FEA1-4CCC-AAAC-3CECB7D3314A}" srcOrd="0" destOrd="0" presId="urn:microsoft.com/office/officeart/2005/8/layout/vList5"/>
    <dgm:cxn modelId="{0CA8A20B-F370-4D25-BE9D-571FCE3A4660}" type="presOf" srcId="{CE4503FC-153C-40BD-A4D5-078DFDE40C75}" destId="{DF7AE4E2-75FA-4BDD-B3E2-8D6B2A07BC09}" srcOrd="0" destOrd="0" presId="urn:microsoft.com/office/officeart/2005/8/layout/vList5"/>
    <dgm:cxn modelId="{C01D37F2-F2B0-41D4-AB66-4C166217A09D}" srcId="{34F6AD46-F17D-46F5-A37B-93F3FD7E3EB1}" destId="{3FF21360-126C-4B74-A27A-31656D288F2F}" srcOrd="4" destOrd="0" parTransId="{A9F85464-26E0-44C1-8396-C21F660DE140}" sibTransId="{7F4B8D76-5B44-4DF4-A8C9-7F534B9D0362}"/>
    <dgm:cxn modelId="{B9F16329-5EDC-4C01-BB72-1BCA76C1B369}" srcId="{4E6C61C5-7772-4A10-996D-DDC56C98EB50}" destId="{93E5A4B5-EDD9-4EEF-8E85-8B08880E5367}" srcOrd="5" destOrd="0" parTransId="{848FC405-5E1D-4EB8-AB27-299D2189EE2C}" sibTransId="{15C16F6C-2F53-4AFF-89E6-28E33B0E16A3}"/>
    <dgm:cxn modelId="{42A378E1-BCC1-48E7-98B9-AF7117D98939}" type="presOf" srcId="{1C609AD3-1B10-463B-8EA5-DF76B95D1D3F}" destId="{95C76B71-347E-41B0-B215-5AA9DD34F155}" srcOrd="0" destOrd="0" presId="urn:microsoft.com/office/officeart/2005/8/layout/vList5"/>
    <dgm:cxn modelId="{FDE619D4-8CAB-44A5-8505-9C8F2ECDD242}" srcId="{B2A8771F-26E1-4412-931A-C73003B42A44}" destId="{6A5E9DC3-A74E-4791-B8F0-6A1028ECD85C}" srcOrd="0" destOrd="0" parTransId="{753F865C-5AB7-47D5-84A7-3783DF9E1049}" sibTransId="{05D39D1A-2D57-4F07-902A-54BD55CAF3D8}"/>
    <dgm:cxn modelId="{6ABF438D-D1DD-4993-A9F7-EF0B701B062B}" type="presOf" srcId="{CDD0A986-F779-40C5-A0E1-1AA033DBAB0D}" destId="{629EC6BB-619F-4E44-A74A-693435ACFAB5}" srcOrd="0" destOrd="0" presId="urn:microsoft.com/office/officeart/2005/8/layout/vList5"/>
    <dgm:cxn modelId="{28592434-F55B-48DE-A26E-91F2C40C0E2A}" type="presOf" srcId="{60316F20-DE36-4C64-B6F2-9E929E9FBF76}" destId="{A0DDF7E8-1BB6-4930-9930-A60A258F2685}" srcOrd="0" destOrd="5" presId="urn:microsoft.com/office/officeart/2005/8/layout/vList5"/>
    <dgm:cxn modelId="{15E487B7-062E-4CA0-9CE3-369EED7E5BBD}" type="presOf" srcId="{8F5B4160-29B9-4AA8-89A7-0A4695FB5D5F}" destId="{A0DDF7E8-1BB6-4930-9930-A60A258F2685}" srcOrd="0" destOrd="1" presId="urn:microsoft.com/office/officeart/2005/8/layout/vList5"/>
    <dgm:cxn modelId="{3FD36DD5-C4E1-4C45-B7B8-DD8D1B09CF7D}" type="presOf" srcId="{20CE0C62-46E9-49B1-864F-4D16BD81BB24}" destId="{95C76B71-347E-41B0-B215-5AA9DD34F155}" srcOrd="0" destOrd="2" presId="urn:microsoft.com/office/officeart/2005/8/layout/vList5"/>
    <dgm:cxn modelId="{B88888BC-FF40-4295-AD2E-D590D1223F07}" type="presOf" srcId="{93E5A4B5-EDD9-4EEF-8E85-8B08880E5367}" destId="{1803B945-EE67-42AF-A59D-955EDBE27EA6}" srcOrd="0" destOrd="0" presId="urn:microsoft.com/office/officeart/2005/8/layout/vList5"/>
    <dgm:cxn modelId="{725B366C-D62B-4FB9-BFCE-72E12E58ED36}" srcId="{34F6AD46-F17D-46F5-A37B-93F3FD7E3EB1}" destId="{7649D508-AB2B-48F0-B7C6-AF63316563AF}" srcOrd="0" destOrd="0" parTransId="{FBE80721-DD2D-43E5-A3C5-BEFF50070133}" sibTransId="{E94C7D31-CD47-4296-9DA2-87E4238A0A51}"/>
    <dgm:cxn modelId="{EE61CEC2-4AFE-45B9-B737-25D49618FFE9}" type="presParOf" srcId="{8A29D831-543C-40A3-8F10-91A6ED675CB9}" destId="{53A0AFA9-DF54-4CE5-A9CB-C0E949090D72}" srcOrd="0" destOrd="0" presId="urn:microsoft.com/office/officeart/2005/8/layout/vList5"/>
    <dgm:cxn modelId="{A0A6CC50-F251-4F6C-8F8A-05BCE5E089A3}" type="presParOf" srcId="{53A0AFA9-DF54-4CE5-A9CB-C0E949090D72}" destId="{C06BE307-FEA1-4CCC-AAAC-3CECB7D3314A}" srcOrd="0" destOrd="0" presId="urn:microsoft.com/office/officeart/2005/8/layout/vList5"/>
    <dgm:cxn modelId="{F98B849E-BD9E-4887-8ECE-451F46991408}" type="presParOf" srcId="{53A0AFA9-DF54-4CE5-A9CB-C0E949090D72}" destId="{042B130E-D6F6-40B1-9369-7340E4A20876}" srcOrd="1" destOrd="0" presId="urn:microsoft.com/office/officeart/2005/8/layout/vList5"/>
    <dgm:cxn modelId="{3389DE05-2703-4DD7-8B98-B56D776730CD}" type="presParOf" srcId="{8A29D831-543C-40A3-8F10-91A6ED675CB9}" destId="{DE071F73-E4F4-478B-8892-A69F29CDB62E}" srcOrd="1" destOrd="0" presId="urn:microsoft.com/office/officeart/2005/8/layout/vList5"/>
    <dgm:cxn modelId="{5FA640DE-D0C3-4F7F-8EC7-CA31C4E8F5BD}" type="presParOf" srcId="{8A29D831-543C-40A3-8F10-91A6ED675CB9}" destId="{730DC79D-A64A-4C56-941C-B5349BF783F6}" srcOrd="2" destOrd="0" presId="urn:microsoft.com/office/officeart/2005/8/layout/vList5"/>
    <dgm:cxn modelId="{58405336-2E0D-4A4F-8C31-CF459D29C719}" type="presParOf" srcId="{730DC79D-A64A-4C56-941C-B5349BF783F6}" destId="{28D1C35D-2080-4BEA-BE01-93EAADDAF37D}" srcOrd="0" destOrd="0" presId="urn:microsoft.com/office/officeart/2005/8/layout/vList5"/>
    <dgm:cxn modelId="{53FB5DF9-D646-4EC8-B555-77FA10B52056}" type="presParOf" srcId="{730DC79D-A64A-4C56-941C-B5349BF783F6}" destId="{DF7AE4E2-75FA-4BDD-B3E2-8D6B2A07BC09}" srcOrd="1" destOrd="0" presId="urn:microsoft.com/office/officeart/2005/8/layout/vList5"/>
    <dgm:cxn modelId="{16A7758D-85D4-484A-AFE2-5AB06DC32021}" type="presParOf" srcId="{8A29D831-543C-40A3-8F10-91A6ED675CB9}" destId="{EF5B30FB-B8B2-4A1F-B1CA-DE064E43050F}" srcOrd="3" destOrd="0" presId="urn:microsoft.com/office/officeart/2005/8/layout/vList5"/>
    <dgm:cxn modelId="{A00A5061-A02B-406E-8A15-2B56C49F6D2A}" type="presParOf" srcId="{8A29D831-543C-40A3-8F10-91A6ED675CB9}" destId="{17BA1D8F-4DBF-4DB6-A578-5D9E733480E4}" srcOrd="4" destOrd="0" presId="urn:microsoft.com/office/officeart/2005/8/layout/vList5"/>
    <dgm:cxn modelId="{797B4623-522E-439A-96EA-1B99F12DDA33}" type="presParOf" srcId="{17BA1D8F-4DBF-4DB6-A578-5D9E733480E4}" destId="{629EC6BB-619F-4E44-A74A-693435ACFAB5}" srcOrd="0" destOrd="0" presId="urn:microsoft.com/office/officeart/2005/8/layout/vList5"/>
    <dgm:cxn modelId="{A4428E01-3741-4C01-BD18-5017D732CA59}" type="presParOf" srcId="{17BA1D8F-4DBF-4DB6-A578-5D9E733480E4}" destId="{8D69109F-5190-45AE-88CB-6CE09E019551}" srcOrd="1" destOrd="0" presId="urn:microsoft.com/office/officeart/2005/8/layout/vList5"/>
    <dgm:cxn modelId="{4359E95E-ABE0-40BB-9CFA-CED4BA03BF92}" type="presParOf" srcId="{8A29D831-543C-40A3-8F10-91A6ED675CB9}" destId="{FABFB6B8-337E-4573-AA3A-C48BB65F288B}" srcOrd="5" destOrd="0" presId="urn:microsoft.com/office/officeart/2005/8/layout/vList5"/>
    <dgm:cxn modelId="{5F86E5D6-BF60-4BA2-ADF9-798F895AD9E2}" type="presParOf" srcId="{8A29D831-543C-40A3-8F10-91A6ED675CB9}" destId="{C8835236-9FAF-462D-B562-3FF1B7E5A9D0}" srcOrd="6" destOrd="0" presId="urn:microsoft.com/office/officeart/2005/8/layout/vList5"/>
    <dgm:cxn modelId="{CC39ABCF-5445-4AE1-B483-7851912EC9A9}" type="presParOf" srcId="{C8835236-9FAF-462D-B562-3FF1B7E5A9D0}" destId="{D2CCB669-0F15-4953-843D-8FFA5AB74250}" srcOrd="0" destOrd="0" presId="urn:microsoft.com/office/officeart/2005/8/layout/vList5"/>
    <dgm:cxn modelId="{B377B774-4771-4231-8F2B-0F427F39F444}" type="presParOf" srcId="{C8835236-9FAF-462D-B562-3FF1B7E5A9D0}" destId="{A0DDF7E8-1BB6-4930-9930-A60A258F2685}" srcOrd="1" destOrd="0" presId="urn:microsoft.com/office/officeart/2005/8/layout/vList5"/>
    <dgm:cxn modelId="{6B5A7EA7-5963-4B7D-980C-4EFF3E99D257}" type="presParOf" srcId="{8A29D831-543C-40A3-8F10-91A6ED675CB9}" destId="{E0E122BB-C002-425C-AC37-72A62E34D21B}" srcOrd="7" destOrd="0" presId="urn:microsoft.com/office/officeart/2005/8/layout/vList5"/>
    <dgm:cxn modelId="{8F2068C9-954C-463C-8368-B2067BCAD703}" type="presParOf" srcId="{8A29D831-543C-40A3-8F10-91A6ED675CB9}" destId="{58FBFD6D-153E-4F53-99CF-0E0D316F751D}" srcOrd="8" destOrd="0" presId="urn:microsoft.com/office/officeart/2005/8/layout/vList5"/>
    <dgm:cxn modelId="{1B5BA482-F658-4D36-B383-1021DB2C613D}" type="presParOf" srcId="{58FBFD6D-153E-4F53-99CF-0E0D316F751D}" destId="{DE32D06C-85E6-4745-9438-D352FDE44122}" srcOrd="0" destOrd="0" presId="urn:microsoft.com/office/officeart/2005/8/layout/vList5"/>
    <dgm:cxn modelId="{3C8A2A91-FE28-4779-B3FD-44525631AAA7}" type="presParOf" srcId="{58FBFD6D-153E-4F53-99CF-0E0D316F751D}" destId="{6455EA52-B57A-4FEC-B7E0-2632A627C598}" srcOrd="1" destOrd="0" presId="urn:microsoft.com/office/officeart/2005/8/layout/vList5"/>
    <dgm:cxn modelId="{C6DE0457-259A-480F-A238-6FE7A3CDD991}" type="presParOf" srcId="{8A29D831-543C-40A3-8F10-91A6ED675CB9}" destId="{01BD5314-9E4E-4496-A76B-B31F880D8AA6}" srcOrd="9" destOrd="0" presId="urn:microsoft.com/office/officeart/2005/8/layout/vList5"/>
    <dgm:cxn modelId="{FA55EA5F-65EC-4619-AEB6-2A881F0BB55E}" type="presParOf" srcId="{8A29D831-543C-40A3-8F10-91A6ED675CB9}" destId="{D3535B88-9992-412F-8C47-CC602592C74E}" srcOrd="10" destOrd="0" presId="urn:microsoft.com/office/officeart/2005/8/layout/vList5"/>
    <dgm:cxn modelId="{3ACB8DF3-D4AC-4AF3-9648-D2AE477FA7BA}" type="presParOf" srcId="{D3535B88-9992-412F-8C47-CC602592C74E}" destId="{1803B945-EE67-42AF-A59D-955EDBE27EA6}" srcOrd="0" destOrd="0" presId="urn:microsoft.com/office/officeart/2005/8/layout/vList5"/>
    <dgm:cxn modelId="{AC4173B7-5CDF-45C1-9DF0-58DDDF64F1EB}" type="presParOf" srcId="{D3535B88-9992-412F-8C47-CC602592C74E}" destId="{95C76B71-347E-41B0-B215-5AA9DD34F15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6C61C5-7772-4A10-996D-DDC56C98EB50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2A8771F-26E1-4412-931A-C73003B42A44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2300" dirty="0"/>
            <a:t>сентябрь - ноябрь</a:t>
          </a:r>
        </a:p>
      </dgm:t>
    </dgm:pt>
    <dgm:pt modelId="{8D97AEB3-7E0F-4B53-B88A-D7BE50539DD7}" type="parTrans" cxnId="{7649748A-5AD0-4FB3-A33C-055198EF66B0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05172FDE-D483-48E9-9CB6-5ADB443D4A95}" type="sibTrans" cxnId="{7649748A-5AD0-4FB3-A33C-055198EF66B0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6A5E9DC3-A74E-4791-B8F0-6A1028ECD85C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dirty="0"/>
            <a:t>Выбор экзаменов и предварительный сбор информации по выбору</a:t>
          </a:r>
        </a:p>
      </dgm:t>
    </dgm:pt>
    <dgm:pt modelId="{753F865C-5AB7-47D5-84A7-3783DF9E1049}" type="parTrans" cxnId="{FDE619D4-8CAB-44A5-8505-9C8F2ECDD242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05D39D1A-2D57-4F07-902A-54BD55CAF3D8}" type="sibTrans" cxnId="{FDE619D4-8CAB-44A5-8505-9C8F2ECDD242}">
      <dgm:prSet/>
      <dgm:spPr/>
      <dgm:t>
        <a:bodyPr/>
        <a:lstStyle/>
        <a:p>
          <a:endParaRPr lang="ru-RU" sz="2300">
            <a:solidFill>
              <a:schemeClr val="tx2"/>
            </a:solidFill>
          </a:endParaRPr>
        </a:p>
      </dgm:t>
    </dgm:pt>
    <dgm:pt modelId="{72168E28-5F9B-4015-85DE-EC0CA5DC588C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dirty="0"/>
            <a:t>Проведение видеоконференции</a:t>
          </a:r>
        </a:p>
      </dgm:t>
    </dgm:pt>
    <dgm:pt modelId="{1E6C8C3C-7DBD-463B-92C7-D2BEAE897077}" type="parTrans" cxnId="{46E03201-B16D-4CE5-9F91-85644EC3212A}">
      <dgm:prSet/>
      <dgm:spPr/>
      <dgm:t>
        <a:bodyPr/>
        <a:lstStyle/>
        <a:p>
          <a:endParaRPr lang="ru-RU"/>
        </a:p>
      </dgm:t>
    </dgm:pt>
    <dgm:pt modelId="{6369CEB5-F033-4495-A17C-9CEA4B592C57}" type="sibTrans" cxnId="{46E03201-B16D-4CE5-9F91-85644EC3212A}">
      <dgm:prSet/>
      <dgm:spPr/>
      <dgm:t>
        <a:bodyPr/>
        <a:lstStyle/>
        <a:p>
          <a:endParaRPr lang="ru-RU"/>
        </a:p>
      </dgm:t>
    </dgm:pt>
    <dgm:pt modelId="{81F2D409-AEF3-4DED-9956-3A445E32A1B0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dirty="0"/>
            <a:t>Подача заявлений на итоговое собеседование по русскому языку</a:t>
          </a:r>
        </a:p>
      </dgm:t>
    </dgm:pt>
    <dgm:pt modelId="{3DF7ABD2-2728-49DA-B61F-3F2C38998FDA}" type="parTrans" cxnId="{E4F88128-A3A8-4473-8ED7-08B88B687F35}">
      <dgm:prSet/>
      <dgm:spPr/>
    </dgm:pt>
    <dgm:pt modelId="{484A7D5E-B11C-4683-8319-F18E27308745}" type="sibTrans" cxnId="{E4F88128-A3A8-4473-8ED7-08B88B687F35}">
      <dgm:prSet/>
      <dgm:spPr/>
    </dgm:pt>
    <dgm:pt modelId="{8A29D831-543C-40A3-8F10-91A6ED675CB9}" type="pres">
      <dgm:prSet presAssocID="{4E6C61C5-7772-4A10-996D-DDC56C98EB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A0AFA9-DF54-4CE5-A9CB-C0E949090D72}" type="pres">
      <dgm:prSet presAssocID="{B2A8771F-26E1-4412-931A-C73003B42A44}" presName="linNode" presStyleCnt="0"/>
      <dgm:spPr/>
    </dgm:pt>
    <dgm:pt modelId="{C06BE307-FEA1-4CCC-AAAC-3CECB7D3314A}" type="pres">
      <dgm:prSet presAssocID="{B2A8771F-26E1-4412-931A-C73003B42A44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2B130E-D6F6-40B1-9369-7340E4A20876}" type="pres">
      <dgm:prSet presAssocID="{B2A8771F-26E1-4412-931A-C73003B42A44}" presName="descendantText" presStyleLbl="alignAccFollowNode1" presStyleIdx="0" presStyleCnt="1" custScaleY="1890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49748A-5AD0-4FB3-A33C-055198EF66B0}" srcId="{4E6C61C5-7772-4A10-996D-DDC56C98EB50}" destId="{B2A8771F-26E1-4412-931A-C73003B42A44}" srcOrd="0" destOrd="0" parTransId="{8D97AEB3-7E0F-4B53-B88A-D7BE50539DD7}" sibTransId="{05172FDE-D483-48E9-9CB6-5ADB443D4A95}"/>
    <dgm:cxn modelId="{E4F88128-A3A8-4473-8ED7-08B88B687F35}" srcId="{B2A8771F-26E1-4412-931A-C73003B42A44}" destId="{81F2D409-AEF3-4DED-9956-3A445E32A1B0}" srcOrd="2" destOrd="0" parTransId="{3DF7ABD2-2728-49DA-B61F-3F2C38998FDA}" sibTransId="{484A7D5E-B11C-4683-8319-F18E27308745}"/>
    <dgm:cxn modelId="{2C1D25F0-0F1A-4B1E-9448-B735EEDC756C}" type="presOf" srcId="{B2A8771F-26E1-4412-931A-C73003B42A44}" destId="{C06BE307-FEA1-4CCC-AAAC-3CECB7D3314A}" srcOrd="0" destOrd="0" presId="urn:microsoft.com/office/officeart/2005/8/layout/vList5"/>
    <dgm:cxn modelId="{AEDC1666-11B4-4365-BC9D-8A8C8342EDD0}" type="presOf" srcId="{6A5E9DC3-A74E-4791-B8F0-6A1028ECD85C}" destId="{042B130E-D6F6-40B1-9369-7340E4A20876}" srcOrd="0" destOrd="0" presId="urn:microsoft.com/office/officeart/2005/8/layout/vList5"/>
    <dgm:cxn modelId="{7A899F69-44DB-41CD-BAFE-89705C455E58}" type="presOf" srcId="{81F2D409-AEF3-4DED-9956-3A445E32A1B0}" destId="{042B130E-D6F6-40B1-9369-7340E4A20876}" srcOrd="0" destOrd="2" presId="urn:microsoft.com/office/officeart/2005/8/layout/vList5"/>
    <dgm:cxn modelId="{BE954B21-B4A8-43B8-9AA7-E9E00800DE0F}" type="presOf" srcId="{72168E28-5F9B-4015-85DE-EC0CA5DC588C}" destId="{042B130E-D6F6-40B1-9369-7340E4A20876}" srcOrd="0" destOrd="1" presId="urn:microsoft.com/office/officeart/2005/8/layout/vList5"/>
    <dgm:cxn modelId="{FDE619D4-8CAB-44A5-8505-9C8F2ECDD242}" srcId="{B2A8771F-26E1-4412-931A-C73003B42A44}" destId="{6A5E9DC3-A74E-4791-B8F0-6A1028ECD85C}" srcOrd="0" destOrd="0" parTransId="{753F865C-5AB7-47D5-84A7-3783DF9E1049}" sibTransId="{05D39D1A-2D57-4F07-902A-54BD55CAF3D8}"/>
    <dgm:cxn modelId="{46E03201-B16D-4CE5-9F91-85644EC3212A}" srcId="{B2A8771F-26E1-4412-931A-C73003B42A44}" destId="{72168E28-5F9B-4015-85DE-EC0CA5DC588C}" srcOrd="1" destOrd="0" parTransId="{1E6C8C3C-7DBD-463B-92C7-D2BEAE897077}" sibTransId="{6369CEB5-F033-4495-A17C-9CEA4B592C57}"/>
    <dgm:cxn modelId="{6B8A6BDA-8E7E-4FFA-8CA0-09EDB533775B}" type="presOf" srcId="{4E6C61C5-7772-4A10-996D-DDC56C98EB50}" destId="{8A29D831-543C-40A3-8F10-91A6ED675CB9}" srcOrd="0" destOrd="0" presId="urn:microsoft.com/office/officeart/2005/8/layout/vList5"/>
    <dgm:cxn modelId="{EE61CEC2-4AFE-45B9-B737-25D49618FFE9}" type="presParOf" srcId="{8A29D831-543C-40A3-8F10-91A6ED675CB9}" destId="{53A0AFA9-DF54-4CE5-A9CB-C0E949090D72}" srcOrd="0" destOrd="0" presId="urn:microsoft.com/office/officeart/2005/8/layout/vList5"/>
    <dgm:cxn modelId="{A0A6CC50-F251-4F6C-8F8A-05BCE5E089A3}" type="presParOf" srcId="{53A0AFA9-DF54-4CE5-A9CB-C0E949090D72}" destId="{C06BE307-FEA1-4CCC-AAAC-3CECB7D3314A}" srcOrd="0" destOrd="0" presId="urn:microsoft.com/office/officeart/2005/8/layout/vList5"/>
    <dgm:cxn modelId="{F98B849E-BD9E-4887-8ECE-451F46991408}" type="presParOf" srcId="{53A0AFA9-DF54-4CE5-A9CB-C0E949090D72}" destId="{042B130E-D6F6-40B1-9369-7340E4A2087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934ADD-04F3-4B2D-AD97-3AED0E6F7B43}" type="doc">
      <dgm:prSet loTypeId="urn:microsoft.com/office/officeart/2005/8/layout/hProcess9" loCatId="process" qsTypeId="urn:microsoft.com/office/officeart/2005/8/quickstyle/3d1" qsCatId="3D" csTypeId="urn:microsoft.com/office/officeart/2005/8/colors/colorful3" csCatId="colorful" phldr="1"/>
      <dgm:spPr/>
    </dgm:pt>
    <dgm:pt modelId="{C868F0FD-6AE7-45A2-B765-04A0768D9162}">
      <dgm:prSet phldrT="[Текст]"/>
      <dgm:spPr/>
      <dgm:t>
        <a:bodyPr/>
        <a:lstStyle/>
        <a:p>
          <a:r>
            <a:rPr lang="ru-RU" dirty="0"/>
            <a:t>Основание для получение Аттестата за 9 класс</a:t>
          </a:r>
        </a:p>
      </dgm:t>
    </dgm:pt>
    <dgm:pt modelId="{AC56393F-71A1-44CF-972E-F52E52FE3A4A}" type="parTrans" cxnId="{75591DCF-8C0A-4A5D-AC5A-343B17ED0D40}">
      <dgm:prSet/>
      <dgm:spPr/>
      <dgm:t>
        <a:bodyPr/>
        <a:lstStyle/>
        <a:p>
          <a:endParaRPr lang="ru-RU">
            <a:solidFill>
              <a:srgbClr val="666633"/>
            </a:solidFill>
          </a:endParaRPr>
        </a:p>
      </dgm:t>
    </dgm:pt>
    <dgm:pt modelId="{EC96C164-B9ED-4932-A55C-CDE470617FFC}" type="sibTrans" cxnId="{75591DCF-8C0A-4A5D-AC5A-343B17ED0D40}">
      <dgm:prSet/>
      <dgm:spPr/>
      <dgm:t>
        <a:bodyPr/>
        <a:lstStyle/>
        <a:p>
          <a:endParaRPr lang="ru-RU">
            <a:solidFill>
              <a:srgbClr val="666633"/>
            </a:solidFill>
          </a:endParaRPr>
        </a:p>
      </dgm:t>
    </dgm:pt>
    <dgm:pt modelId="{3E44212A-2DF8-4E1D-B6C2-E05BDAAD73AD}">
      <dgm:prSet phldrT="[Текст]"/>
      <dgm:spPr/>
      <dgm:t>
        <a:bodyPr/>
        <a:lstStyle/>
        <a:p>
          <a:r>
            <a:rPr lang="ru-RU"/>
            <a:t>Успешное прохождение ГИА-9 по четырём школьным предметам</a:t>
          </a:r>
          <a:endParaRPr lang="ru-RU" dirty="0"/>
        </a:p>
      </dgm:t>
    </dgm:pt>
    <dgm:pt modelId="{021EB0C8-CBCE-4FB9-9D68-C5478A286C23}" type="parTrans" cxnId="{9BEF0049-CB03-411A-B4EB-811B84570101}">
      <dgm:prSet/>
      <dgm:spPr/>
      <dgm:t>
        <a:bodyPr/>
        <a:lstStyle/>
        <a:p>
          <a:endParaRPr lang="ru-RU">
            <a:solidFill>
              <a:srgbClr val="666633"/>
            </a:solidFill>
          </a:endParaRPr>
        </a:p>
      </dgm:t>
    </dgm:pt>
    <dgm:pt modelId="{5EAA9D0F-8C09-4EB0-B695-0D49C94E0E7F}" type="sibTrans" cxnId="{9BEF0049-CB03-411A-B4EB-811B84570101}">
      <dgm:prSet/>
      <dgm:spPr/>
      <dgm:t>
        <a:bodyPr/>
        <a:lstStyle/>
        <a:p>
          <a:endParaRPr lang="ru-RU">
            <a:solidFill>
              <a:srgbClr val="666633"/>
            </a:solidFill>
          </a:endParaRPr>
        </a:p>
      </dgm:t>
    </dgm:pt>
    <dgm:pt modelId="{EE44FEF9-36DF-4016-9CE9-1E285397C1B5}" type="pres">
      <dgm:prSet presAssocID="{76934ADD-04F3-4B2D-AD97-3AED0E6F7B43}" presName="CompostProcess" presStyleCnt="0">
        <dgm:presLayoutVars>
          <dgm:dir/>
          <dgm:resizeHandles val="exact"/>
        </dgm:presLayoutVars>
      </dgm:prSet>
      <dgm:spPr/>
    </dgm:pt>
    <dgm:pt modelId="{AF1B7E81-7E6A-4371-B809-0496F789191C}" type="pres">
      <dgm:prSet presAssocID="{76934ADD-04F3-4B2D-AD97-3AED0E6F7B43}" presName="arrow" presStyleLbl="bgShp" presStyleIdx="0" presStyleCnt="1"/>
      <dgm:spPr/>
    </dgm:pt>
    <dgm:pt modelId="{3C7910A7-8F32-4DC6-8721-096255EFA810}" type="pres">
      <dgm:prSet presAssocID="{76934ADD-04F3-4B2D-AD97-3AED0E6F7B43}" presName="linearProcess" presStyleCnt="0"/>
      <dgm:spPr/>
    </dgm:pt>
    <dgm:pt modelId="{7EF33FBE-84C6-490E-B302-3D3D9FBFB2E1}" type="pres">
      <dgm:prSet presAssocID="{C868F0FD-6AE7-45A2-B765-04A0768D9162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098AD-CA2E-4FEB-9BC5-30D1075C0324}" type="pres">
      <dgm:prSet presAssocID="{EC96C164-B9ED-4932-A55C-CDE470617FFC}" presName="sibTrans" presStyleCnt="0"/>
      <dgm:spPr/>
    </dgm:pt>
    <dgm:pt modelId="{89AB3F75-7F44-48A2-B516-940EA0EF15D4}" type="pres">
      <dgm:prSet presAssocID="{3E44212A-2DF8-4E1D-B6C2-E05BDAAD73AD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6EE34E-A335-4214-9852-782C3CECF597}" type="presOf" srcId="{3E44212A-2DF8-4E1D-B6C2-E05BDAAD73AD}" destId="{89AB3F75-7F44-48A2-B516-940EA0EF15D4}" srcOrd="0" destOrd="0" presId="urn:microsoft.com/office/officeart/2005/8/layout/hProcess9"/>
    <dgm:cxn modelId="{75591DCF-8C0A-4A5D-AC5A-343B17ED0D40}" srcId="{76934ADD-04F3-4B2D-AD97-3AED0E6F7B43}" destId="{C868F0FD-6AE7-45A2-B765-04A0768D9162}" srcOrd="0" destOrd="0" parTransId="{AC56393F-71A1-44CF-972E-F52E52FE3A4A}" sibTransId="{EC96C164-B9ED-4932-A55C-CDE470617FFC}"/>
    <dgm:cxn modelId="{34F5D4B5-18EC-4980-BE23-B9E3C6C7F991}" type="presOf" srcId="{76934ADD-04F3-4B2D-AD97-3AED0E6F7B43}" destId="{EE44FEF9-36DF-4016-9CE9-1E285397C1B5}" srcOrd="0" destOrd="0" presId="urn:microsoft.com/office/officeart/2005/8/layout/hProcess9"/>
    <dgm:cxn modelId="{9BEF0049-CB03-411A-B4EB-811B84570101}" srcId="{76934ADD-04F3-4B2D-AD97-3AED0E6F7B43}" destId="{3E44212A-2DF8-4E1D-B6C2-E05BDAAD73AD}" srcOrd="1" destOrd="0" parTransId="{021EB0C8-CBCE-4FB9-9D68-C5478A286C23}" sibTransId="{5EAA9D0F-8C09-4EB0-B695-0D49C94E0E7F}"/>
    <dgm:cxn modelId="{7293AB8B-09FC-4FCF-9A4D-FB4894902AF0}" type="presOf" srcId="{C868F0FD-6AE7-45A2-B765-04A0768D9162}" destId="{7EF33FBE-84C6-490E-B302-3D3D9FBFB2E1}" srcOrd="0" destOrd="0" presId="urn:microsoft.com/office/officeart/2005/8/layout/hProcess9"/>
    <dgm:cxn modelId="{EE3AB36E-70A6-4DA6-9C24-8EEAD6C78819}" type="presParOf" srcId="{EE44FEF9-36DF-4016-9CE9-1E285397C1B5}" destId="{AF1B7E81-7E6A-4371-B809-0496F789191C}" srcOrd="0" destOrd="0" presId="urn:microsoft.com/office/officeart/2005/8/layout/hProcess9"/>
    <dgm:cxn modelId="{5B772241-BACF-45EC-B883-E7804D3A3A79}" type="presParOf" srcId="{EE44FEF9-36DF-4016-9CE9-1E285397C1B5}" destId="{3C7910A7-8F32-4DC6-8721-096255EFA810}" srcOrd="1" destOrd="0" presId="urn:microsoft.com/office/officeart/2005/8/layout/hProcess9"/>
    <dgm:cxn modelId="{3A47CA97-F719-4BB1-B006-D7C63720A925}" type="presParOf" srcId="{3C7910A7-8F32-4DC6-8721-096255EFA810}" destId="{7EF33FBE-84C6-490E-B302-3D3D9FBFB2E1}" srcOrd="0" destOrd="0" presId="urn:microsoft.com/office/officeart/2005/8/layout/hProcess9"/>
    <dgm:cxn modelId="{9761F3E7-60E6-4450-8D68-E2ACA2BEA2C8}" type="presParOf" srcId="{3C7910A7-8F32-4DC6-8721-096255EFA810}" destId="{35E098AD-CA2E-4FEB-9BC5-30D1075C0324}" srcOrd="1" destOrd="0" presId="urn:microsoft.com/office/officeart/2005/8/layout/hProcess9"/>
    <dgm:cxn modelId="{3A4A2FFE-34DD-4B48-B918-3D5D37ADC979}" type="presParOf" srcId="{3C7910A7-8F32-4DC6-8721-096255EFA810}" destId="{89AB3F75-7F44-48A2-B516-940EA0EF15D4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4DC272-C296-4008-B125-94466F032B5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45E1D0-1366-4D14-820E-C6040EBB65A2}">
      <dgm:prSet phldrT="[Текст]" custT="1"/>
      <dgm:spPr>
        <a:solidFill>
          <a:srgbClr val="DDF6FF">
            <a:alpha val="90000"/>
          </a:srgbClr>
        </a:solidFill>
      </dgm:spPr>
      <dgm:t>
        <a:bodyPr/>
        <a:lstStyle/>
        <a:p>
          <a:r>
            <a:rPr lang="ru-RU" sz="1600" dirty="0"/>
            <a:t>Выпускник основной школы</a:t>
          </a:r>
        </a:p>
      </dgm:t>
    </dgm:pt>
    <dgm:pt modelId="{5590240A-EF32-4700-8DB0-CD8062B62D9A}" type="parTrans" cxnId="{D2F3B3B0-1AA5-4A40-8B11-3E42FD1759F3}">
      <dgm:prSet/>
      <dgm:spPr/>
      <dgm:t>
        <a:bodyPr/>
        <a:lstStyle/>
        <a:p>
          <a:endParaRPr lang="ru-RU" sz="1600"/>
        </a:p>
      </dgm:t>
    </dgm:pt>
    <dgm:pt modelId="{F415471F-90CB-49C5-802A-493FAED69BCD}" type="sibTrans" cxnId="{D2F3B3B0-1AA5-4A40-8B11-3E42FD1759F3}">
      <dgm:prSet/>
      <dgm:spPr/>
      <dgm:t>
        <a:bodyPr/>
        <a:lstStyle/>
        <a:p>
          <a:endParaRPr lang="ru-RU" sz="1600"/>
        </a:p>
      </dgm:t>
    </dgm:pt>
    <dgm:pt modelId="{C9E78FBA-EF89-4694-805C-4871867945E6}">
      <dgm:prSet phldrT="[Текст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ru-RU" sz="1600" dirty="0"/>
            <a:t>Поступление на ступень среднего общего образования</a:t>
          </a:r>
        </a:p>
      </dgm:t>
    </dgm:pt>
    <dgm:pt modelId="{81C5789B-02A3-48D7-8BE6-A66003A883D3}" type="parTrans" cxnId="{A47B5737-C277-4487-BB25-136E0DA40020}">
      <dgm:prSet/>
      <dgm:spPr/>
      <dgm:t>
        <a:bodyPr/>
        <a:lstStyle/>
        <a:p>
          <a:endParaRPr lang="ru-RU" sz="1600"/>
        </a:p>
      </dgm:t>
    </dgm:pt>
    <dgm:pt modelId="{39F2CF87-D221-476D-98C8-B6B7EE0C96AE}" type="sibTrans" cxnId="{A47B5737-C277-4487-BB25-136E0DA40020}">
      <dgm:prSet/>
      <dgm:spPr/>
      <dgm:t>
        <a:bodyPr/>
        <a:lstStyle/>
        <a:p>
          <a:endParaRPr lang="ru-RU" sz="1600"/>
        </a:p>
      </dgm:t>
    </dgm:pt>
    <dgm:pt modelId="{7852C11E-9C84-495A-914B-590B756D464B}">
      <dgm:prSet phldrT="[Текст]" custT="1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ru-RU" sz="1600" dirty="0"/>
            <a:t>10 класс ГБОУ Школа № 827</a:t>
          </a:r>
        </a:p>
      </dgm:t>
    </dgm:pt>
    <dgm:pt modelId="{B038F1C0-E8B1-4047-A306-3F08027FC0B8}" type="parTrans" cxnId="{A4CB023C-2C6F-4B29-883B-80D83E71A3E7}">
      <dgm:prSet/>
      <dgm:spPr/>
      <dgm:t>
        <a:bodyPr/>
        <a:lstStyle/>
        <a:p>
          <a:endParaRPr lang="ru-RU" sz="1600"/>
        </a:p>
      </dgm:t>
    </dgm:pt>
    <dgm:pt modelId="{870011F6-6E6F-44F5-B468-0A7386E19986}" type="sibTrans" cxnId="{A4CB023C-2C6F-4B29-883B-80D83E71A3E7}">
      <dgm:prSet/>
      <dgm:spPr/>
      <dgm:t>
        <a:bodyPr/>
        <a:lstStyle/>
        <a:p>
          <a:endParaRPr lang="ru-RU" sz="1600"/>
        </a:p>
      </dgm:t>
    </dgm:pt>
    <dgm:pt modelId="{66A0D55E-1C3F-4CEE-BA19-9216B5D3E5B9}">
      <dgm:prSet phldrT="[Текст]" custT="1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ru-RU" sz="1600" dirty="0"/>
            <a:t>10 класс другой школы</a:t>
          </a:r>
        </a:p>
      </dgm:t>
    </dgm:pt>
    <dgm:pt modelId="{4D5C181B-45AA-4748-9D38-406B2577DA24}" type="parTrans" cxnId="{3529F605-FA16-4578-8CA2-C0C67027BD73}">
      <dgm:prSet/>
      <dgm:spPr/>
      <dgm:t>
        <a:bodyPr/>
        <a:lstStyle/>
        <a:p>
          <a:endParaRPr lang="ru-RU" sz="1600"/>
        </a:p>
      </dgm:t>
    </dgm:pt>
    <dgm:pt modelId="{E2992B0E-DCAD-4AD9-933D-3BDE93E25D50}" type="sibTrans" cxnId="{3529F605-FA16-4578-8CA2-C0C67027BD73}">
      <dgm:prSet/>
      <dgm:spPr/>
      <dgm:t>
        <a:bodyPr/>
        <a:lstStyle/>
        <a:p>
          <a:endParaRPr lang="ru-RU" sz="1600"/>
        </a:p>
      </dgm:t>
    </dgm:pt>
    <dgm:pt modelId="{D20F372D-D5D0-4709-9B25-F50C939ADA4E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/>
            <a:t>Поступление в среднее профессиональное образование</a:t>
          </a:r>
        </a:p>
      </dgm:t>
    </dgm:pt>
    <dgm:pt modelId="{22CBEFE7-944E-47DB-AAF7-05172FBB145C}" type="parTrans" cxnId="{276EC272-47DD-450E-BEE9-C65A5C20DE66}">
      <dgm:prSet/>
      <dgm:spPr/>
      <dgm:t>
        <a:bodyPr/>
        <a:lstStyle/>
        <a:p>
          <a:endParaRPr lang="ru-RU" sz="1600"/>
        </a:p>
      </dgm:t>
    </dgm:pt>
    <dgm:pt modelId="{8C94C3D9-DC3F-4B36-ACE0-5C9ECE855238}" type="sibTrans" cxnId="{276EC272-47DD-450E-BEE9-C65A5C20DE66}">
      <dgm:prSet/>
      <dgm:spPr/>
      <dgm:t>
        <a:bodyPr/>
        <a:lstStyle/>
        <a:p>
          <a:endParaRPr lang="ru-RU" sz="1600"/>
        </a:p>
      </dgm:t>
    </dgm:pt>
    <dgm:pt modelId="{302CCCF3-71F4-4DE8-A076-1D6ACBDEAD9B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/>
            <a:t>Колледж </a:t>
          </a:r>
        </a:p>
      </dgm:t>
    </dgm:pt>
    <dgm:pt modelId="{EED5E14C-3AEB-47BF-8E13-1D65F6C16039}" type="parTrans" cxnId="{AAC71360-AF1A-42A4-AECB-A63D60633E3D}">
      <dgm:prSet/>
      <dgm:spPr/>
      <dgm:t>
        <a:bodyPr/>
        <a:lstStyle/>
        <a:p>
          <a:endParaRPr lang="ru-RU" sz="1600"/>
        </a:p>
      </dgm:t>
    </dgm:pt>
    <dgm:pt modelId="{9F1A00EF-009B-4EC3-8AF4-E8ABE0375747}" type="sibTrans" cxnId="{AAC71360-AF1A-42A4-AECB-A63D60633E3D}">
      <dgm:prSet/>
      <dgm:spPr/>
      <dgm:t>
        <a:bodyPr/>
        <a:lstStyle/>
        <a:p>
          <a:endParaRPr lang="ru-RU" sz="1600"/>
        </a:p>
      </dgm:t>
    </dgm:pt>
    <dgm:pt modelId="{E163AB0A-20DD-4240-945C-256FF26BAE43}" type="pres">
      <dgm:prSet presAssocID="{E54DC272-C296-4008-B125-94466F032B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12EB464-B1FD-4B94-970D-684255BBEB0E}" type="pres">
      <dgm:prSet presAssocID="{3D45E1D0-1366-4D14-820E-C6040EBB65A2}" presName="hierRoot1" presStyleCnt="0"/>
      <dgm:spPr/>
    </dgm:pt>
    <dgm:pt modelId="{EA49E5FF-709F-4903-8836-08FCA14A7F24}" type="pres">
      <dgm:prSet presAssocID="{3D45E1D0-1366-4D14-820E-C6040EBB65A2}" presName="composite" presStyleCnt="0"/>
      <dgm:spPr/>
    </dgm:pt>
    <dgm:pt modelId="{551DCE96-65F3-4DBE-8A19-04B1A6A36475}" type="pres">
      <dgm:prSet presAssocID="{3D45E1D0-1366-4D14-820E-C6040EBB65A2}" presName="background" presStyleLbl="node0" presStyleIdx="0" presStyleCnt="1"/>
      <dgm:spPr/>
    </dgm:pt>
    <dgm:pt modelId="{B80024EC-E437-43B2-926F-EF8D27EABC73}" type="pres">
      <dgm:prSet presAssocID="{3D45E1D0-1366-4D14-820E-C6040EBB65A2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27BFC9-6A65-446D-9165-D7D222B05EF3}" type="pres">
      <dgm:prSet presAssocID="{3D45E1D0-1366-4D14-820E-C6040EBB65A2}" presName="hierChild2" presStyleCnt="0"/>
      <dgm:spPr/>
    </dgm:pt>
    <dgm:pt modelId="{5C2A2A56-5535-48F7-876D-E4D51CB2F99F}" type="pres">
      <dgm:prSet presAssocID="{81C5789B-02A3-48D7-8BE6-A66003A883D3}" presName="Name10" presStyleLbl="parChTrans1D2" presStyleIdx="0" presStyleCnt="2"/>
      <dgm:spPr/>
      <dgm:t>
        <a:bodyPr/>
        <a:lstStyle/>
        <a:p>
          <a:endParaRPr lang="ru-RU"/>
        </a:p>
      </dgm:t>
    </dgm:pt>
    <dgm:pt modelId="{37E371D4-36A5-467D-9283-5C58FBABD47C}" type="pres">
      <dgm:prSet presAssocID="{C9E78FBA-EF89-4694-805C-4871867945E6}" presName="hierRoot2" presStyleCnt="0"/>
      <dgm:spPr/>
    </dgm:pt>
    <dgm:pt modelId="{A0206319-216C-404F-9294-170142D01F92}" type="pres">
      <dgm:prSet presAssocID="{C9E78FBA-EF89-4694-805C-4871867945E6}" presName="composite2" presStyleCnt="0"/>
      <dgm:spPr/>
    </dgm:pt>
    <dgm:pt modelId="{B45F0D51-E857-4481-9D80-BC5A3210A3ED}" type="pres">
      <dgm:prSet presAssocID="{C9E78FBA-EF89-4694-805C-4871867945E6}" presName="background2" presStyleLbl="node2" presStyleIdx="0" presStyleCnt="2"/>
      <dgm:spPr/>
    </dgm:pt>
    <dgm:pt modelId="{DE616066-3BBB-430D-B653-7143F4BD553D}" type="pres">
      <dgm:prSet presAssocID="{C9E78FBA-EF89-4694-805C-4871867945E6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C48824-3118-468A-A1FF-31362A2649BD}" type="pres">
      <dgm:prSet presAssocID="{C9E78FBA-EF89-4694-805C-4871867945E6}" presName="hierChild3" presStyleCnt="0"/>
      <dgm:spPr/>
    </dgm:pt>
    <dgm:pt modelId="{D5F8E4F7-1AF6-418B-89EA-789C3B4C6D89}" type="pres">
      <dgm:prSet presAssocID="{B038F1C0-E8B1-4047-A306-3F08027FC0B8}" presName="Name17" presStyleLbl="parChTrans1D3" presStyleIdx="0" presStyleCnt="3"/>
      <dgm:spPr/>
      <dgm:t>
        <a:bodyPr/>
        <a:lstStyle/>
        <a:p>
          <a:endParaRPr lang="ru-RU"/>
        </a:p>
      </dgm:t>
    </dgm:pt>
    <dgm:pt modelId="{0C627A87-6D9E-4EDC-937D-BE3D304FF575}" type="pres">
      <dgm:prSet presAssocID="{7852C11E-9C84-495A-914B-590B756D464B}" presName="hierRoot3" presStyleCnt="0"/>
      <dgm:spPr/>
    </dgm:pt>
    <dgm:pt modelId="{7C925FF8-A84A-4F16-A2F8-6730AFB34019}" type="pres">
      <dgm:prSet presAssocID="{7852C11E-9C84-495A-914B-590B756D464B}" presName="composite3" presStyleCnt="0"/>
      <dgm:spPr/>
    </dgm:pt>
    <dgm:pt modelId="{8B7844BD-A6FE-4882-9B83-9FE0F7F3732F}" type="pres">
      <dgm:prSet presAssocID="{7852C11E-9C84-495A-914B-590B756D464B}" presName="background3" presStyleLbl="node3" presStyleIdx="0" presStyleCnt="3"/>
      <dgm:spPr/>
    </dgm:pt>
    <dgm:pt modelId="{6B8F4F38-EA27-4F85-81A0-916F354F2DC2}" type="pres">
      <dgm:prSet presAssocID="{7852C11E-9C84-495A-914B-590B756D464B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39DEAF-C21B-4B61-BD85-EDD865C72411}" type="pres">
      <dgm:prSet presAssocID="{7852C11E-9C84-495A-914B-590B756D464B}" presName="hierChild4" presStyleCnt="0"/>
      <dgm:spPr/>
    </dgm:pt>
    <dgm:pt modelId="{F10639F5-3139-4DA1-A8F5-E989BF19F47B}" type="pres">
      <dgm:prSet presAssocID="{4D5C181B-45AA-4748-9D38-406B2577DA24}" presName="Name17" presStyleLbl="parChTrans1D3" presStyleIdx="1" presStyleCnt="3"/>
      <dgm:spPr/>
      <dgm:t>
        <a:bodyPr/>
        <a:lstStyle/>
        <a:p>
          <a:endParaRPr lang="ru-RU"/>
        </a:p>
      </dgm:t>
    </dgm:pt>
    <dgm:pt modelId="{8BE7673B-D74D-48EA-8B84-A707E0FE7290}" type="pres">
      <dgm:prSet presAssocID="{66A0D55E-1C3F-4CEE-BA19-9216B5D3E5B9}" presName="hierRoot3" presStyleCnt="0"/>
      <dgm:spPr/>
    </dgm:pt>
    <dgm:pt modelId="{F4E3B373-8DF6-4B85-AFA1-D8AFF6124999}" type="pres">
      <dgm:prSet presAssocID="{66A0D55E-1C3F-4CEE-BA19-9216B5D3E5B9}" presName="composite3" presStyleCnt="0"/>
      <dgm:spPr/>
    </dgm:pt>
    <dgm:pt modelId="{885FBFCE-64A5-4864-A452-5EF496122E69}" type="pres">
      <dgm:prSet presAssocID="{66A0D55E-1C3F-4CEE-BA19-9216B5D3E5B9}" presName="background3" presStyleLbl="node3" presStyleIdx="1" presStyleCnt="3"/>
      <dgm:spPr/>
    </dgm:pt>
    <dgm:pt modelId="{58EC0300-F94A-44C6-BE34-E30A0326AABB}" type="pres">
      <dgm:prSet presAssocID="{66A0D55E-1C3F-4CEE-BA19-9216B5D3E5B9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C995BB-AE2D-4561-A577-4406713B9E7E}" type="pres">
      <dgm:prSet presAssocID="{66A0D55E-1C3F-4CEE-BA19-9216B5D3E5B9}" presName="hierChild4" presStyleCnt="0"/>
      <dgm:spPr/>
    </dgm:pt>
    <dgm:pt modelId="{628E5035-AC69-45C2-A8B4-84AC6F5CC1ED}" type="pres">
      <dgm:prSet presAssocID="{22CBEFE7-944E-47DB-AAF7-05172FBB145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0D55C37-FB4F-49F1-9499-ED728F3761EE}" type="pres">
      <dgm:prSet presAssocID="{D20F372D-D5D0-4709-9B25-F50C939ADA4E}" presName="hierRoot2" presStyleCnt="0"/>
      <dgm:spPr/>
    </dgm:pt>
    <dgm:pt modelId="{75405D7F-F9E3-4D2C-B975-C8173867ED9C}" type="pres">
      <dgm:prSet presAssocID="{D20F372D-D5D0-4709-9B25-F50C939ADA4E}" presName="composite2" presStyleCnt="0"/>
      <dgm:spPr/>
    </dgm:pt>
    <dgm:pt modelId="{3DE8B24F-3079-4A30-BE06-D6399CC4D480}" type="pres">
      <dgm:prSet presAssocID="{D20F372D-D5D0-4709-9B25-F50C939ADA4E}" presName="background2" presStyleLbl="node2" presStyleIdx="1" presStyleCnt="2"/>
      <dgm:spPr/>
    </dgm:pt>
    <dgm:pt modelId="{A5D99695-8502-4B95-83E8-A1550AE24A05}" type="pres">
      <dgm:prSet presAssocID="{D20F372D-D5D0-4709-9B25-F50C939ADA4E}" presName="text2" presStyleLbl="fgAcc2" presStyleIdx="1" presStyleCnt="2" custScaleX="109955" custScaleY="1087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A8DD0B-51CD-4635-AF50-EBE4743948F4}" type="pres">
      <dgm:prSet presAssocID="{D20F372D-D5D0-4709-9B25-F50C939ADA4E}" presName="hierChild3" presStyleCnt="0"/>
      <dgm:spPr/>
    </dgm:pt>
    <dgm:pt modelId="{204907E5-FA1E-464B-9A02-D7602597C486}" type="pres">
      <dgm:prSet presAssocID="{EED5E14C-3AEB-47BF-8E13-1D65F6C16039}" presName="Name17" presStyleLbl="parChTrans1D3" presStyleIdx="2" presStyleCnt="3"/>
      <dgm:spPr/>
      <dgm:t>
        <a:bodyPr/>
        <a:lstStyle/>
        <a:p>
          <a:endParaRPr lang="ru-RU"/>
        </a:p>
      </dgm:t>
    </dgm:pt>
    <dgm:pt modelId="{1F6ED0CC-1809-4C33-A8A1-C286699E55DE}" type="pres">
      <dgm:prSet presAssocID="{302CCCF3-71F4-4DE8-A076-1D6ACBDEAD9B}" presName="hierRoot3" presStyleCnt="0"/>
      <dgm:spPr/>
    </dgm:pt>
    <dgm:pt modelId="{68832521-87FD-4EB2-87CD-D80AB70B87C0}" type="pres">
      <dgm:prSet presAssocID="{302CCCF3-71F4-4DE8-A076-1D6ACBDEAD9B}" presName="composite3" presStyleCnt="0"/>
      <dgm:spPr/>
    </dgm:pt>
    <dgm:pt modelId="{EE2AE2CC-A487-4746-803F-E935BD28BB9A}" type="pres">
      <dgm:prSet presAssocID="{302CCCF3-71F4-4DE8-A076-1D6ACBDEAD9B}" presName="background3" presStyleLbl="node3" presStyleIdx="2" presStyleCnt="3"/>
      <dgm:spPr/>
    </dgm:pt>
    <dgm:pt modelId="{CE88A930-2B50-4668-BB78-CE59E048D001}" type="pres">
      <dgm:prSet presAssocID="{302CCCF3-71F4-4DE8-A076-1D6ACBDEAD9B}" presName="text3" presStyleLbl="fgAcc3" presStyleIdx="2" presStyleCnt="3" custLinFactNeighborX="55" custLinFactNeighborY="-61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E89FEE-C293-4270-8FDC-A0A3AF94E61D}" type="pres">
      <dgm:prSet presAssocID="{302CCCF3-71F4-4DE8-A076-1D6ACBDEAD9B}" presName="hierChild4" presStyleCnt="0"/>
      <dgm:spPr/>
    </dgm:pt>
  </dgm:ptLst>
  <dgm:cxnLst>
    <dgm:cxn modelId="{085575D8-70DF-4FE9-A7D8-2FFA834354B0}" type="presOf" srcId="{EED5E14C-3AEB-47BF-8E13-1D65F6C16039}" destId="{204907E5-FA1E-464B-9A02-D7602597C486}" srcOrd="0" destOrd="0" presId="urn:microsoft.com/office/officeart/2005/8/layout/hierarchy1"/>
    <dgm:cxn modelId="{33124085-AD5B-4887-B2B5-C6BE0AD31D19}" type="presOf" srcId="{3D45E1D0-1366-4D14-820E-C6040EBB65A2}" destId="{B80024EC-E437-43B2-926F-EF8D27EABC73}" srcOrd="0" destOrd="0" presId="urn:microsoft.com/office/officeart/2005/8/layout/hierarchy1"/>
    <dgm:cxn modelId="{3529F605-FA16-4578-8CA2-C0C67027BD73}" srcId="{C9E78FBA-EF89-4694-805C-4871867945E6}" destId="{66A0D55E-1C3F-4CEE-BA19-9216B5D3E5B9}" srcOrd="1" destOrd="0" parTransId="{4D5C181B-45AA-4748-9D38-406B2577DA24}" sibTransId="{E2992B0E-DCAD-4AD9-933D-3BDE93E25D50}"/>
    <dgm:cxn modelId="{2ADF42AC-6A0D-4D64-9A40-3880483093FF}" type="presOf" srcId="{81C5789B-02A3-48D7-8BE6-A66003A883D3}" destId="{5C2A2A56-5535-48F7-876D-E4D51CB2F99F}" srcOrd="0" destOrd="0" presId="urn:microsoft.com/office/officeart/2005/8/layout/hierarchy1"/>
    <dgm:cxn modelId="{AAC71360-AF1A-42A4-AECB-A63D60633E3D}" srcId="{D20F372D-D5D0-4709-9B25-F50C939ADA4E}" destId="{302CCCF3-71F4-4DE8-A076-1D6ACBDEAD9B}" srcOrd="0" destOrd="0" parTransId="{EED5E14C-3AEB-47BF-8E13-1D65F6C16039}" sibTransId="{9F1A00EF-009B-4EC3-8AF4-E8ABE0375747}"/>
    <dgm:cxn modelId="{1D35406C-611D-46A3-B09E-D6933E315F60}" type="presOf" srcId="{D20F372D-D5D0-4709-9B25-F50C939ADA4E}" destId="{A5D99695-8502-4B95-83E8-A1550AE24A05}" srcOrd="0" destOrd="0" presId="urn:microsoft.com/office/officeart/2005/8/layout/hierarchy1"/>
    <dgm:cxn modelId="{FE1E63B2-6B79-45C8-BEDD-0D435B730897}" type="presOf" srcId="{22CBEFE7-944E-47DB-AAF7-05172FBB145C}" destId="{628E5035-AC69-45C2-A8B4-84AC6F5CC1ED}" srcOrd="0" destOrd="0" presId="urn:microsoft.com/office/officeart/2005/8/layout/hierarchy1"/>
    <dgm:cxn modelId="{C846D923-B9AE-46B5-A117-1D6143BF6230}" type="presOf" srcId="{C9E78FBA-EF89-4694-805C-4871867945E6}" destId="{DE616066-3BBB-430D-B653-7143F4BD553D}" srcOrd="0" destOrd="0" presId="urn:microsoft.com/office/officeart/2005/8/layout/hierarchy1"/>
    <dgm:cxn modelId="{92C62C8F-A4E5-4FBF-9A97-5DC77A2B6FAC}" type="presOf" srcId="{302CCCF3-71F4-4DE8-A076-1D6ACBDEAD9B}" destId="{CE88A930-2B50-4668-BB78-CE59E048D001}" srcOrd="0" destOrd="0" presId="urn:microsoft.com/office/officeart/2005/8/layout/hierarchy1"/>
    <dgm:cxn modelId="{A578D52B-88A6-49AF-B517-681D4467B083}" type="presOf" srcId="{66A0D55E-1C3F-4CEE-BA19-9216B5D3E5B9}" destId="{58EC0300-F94A-44C6-BE34-E30A0326AABB}" srcOrd="0" destOrd="0" presId="urn:microsoft.com/office/officeart/2005/8/layout/hierarchy1"/>
    <dgm:cxn modelId="{A4BB02F3-A936-4846-9B0B-377810728D6E}" type="presOf" srcId="{E54DC272-C296-4008-B125-94466F032B5A}" destId="{E163AB0A-20DD-4240-945C-256FF26BAE43}" srcOrd="0" destOrd="0" presId="urn:microsoft.com/office/officeart/2005/8/layout/hierarchy1"/>
    <dgm:cxn modelId="{276EC272-47DD-450E-BEE9-C65A5C20DE66}" srcId="{3D45E1D0-1366-4D14-820E-C6040EBB65A2}" destId="{D20F372D-D5D0-4709-9B25-F50C939ADA4E}" srcOrd="1" destOrd="0" parTransId="{22CBEFE7-944E-47DB-AAF7-05172FBB145C}" sibTransId="{8C94C3D9-DC3F-4B36-ACE0-5C9ECE855238}"/>
    <dgm:cxn modelId="{A4CB023C-2C6F-4B29-883B-80D83E71A3E7}" srcId="{C9E78FBA-EF89-4694-805C-4871867945E6}" destId="{7852C11E-9C84-495A-914B-590B756D464B}" srcOrd="0" destOrd="0" parTransId="{B038F1C0-E8B1-4047-A306-3F08027FC0B8}" sibTransId="{870011F6-6E6F-44F5-B468-0A7386E19986}"/>
    <dgm:cxn modelId="{A47B5737-C277-4487-BB25-136E0DA40020}" srcId="{3D45E1D0-1366-4D14-820E-C6040EBB65A2}" destId="{C9E78FBA-EF89-4694-805C-4871867945E6}" srcOrd="0" destOrd="0" parTransId="{81C5789B-02A3-48D7-8BE6-A66003A883D3}" sibTransId="{39F2CF87-D221-476D-98C8-B6B7EE0C96AE}"/>
    <dgm:cxn modelId="{2340A2E7-65D2-4AC2-BEBC-E956378DF49E}" type="presOf" srcId="{B038F1C0-E8B1-4047-A306-3F08027FC0B8}" destId="{D5F8E4F7-1AF6-418B-89EA-789C3B4C6D89}" srcOrd="0" destOrd="0" presId="urn:microsoft.com/office/officeart/2005/8/layout/hierarchy1"/>
    <dgm:cxn modelId="{D2F3B3B0-1AA5-4A40-8B11-3E42FD1759F3}" srcId="{E54DC272-C296-4008-B125-94466F032B5A}" destId="{3D45E1D0-1366-4D14-820E-C6040EBB65A2}" srcOrd="0" destOrd="0" parTransId="{5590240A-EF32-4700-8DB0-CD8062B62D9A}" sibTransId="{F415471F-90CB-49C5-802A-493FAED69BCD}"/>
    <dgm:cxn modelId="{435D1F16-E4BB-4AFE-B67B-42EC3F061DAC}" type="presOf" srcId="{7852C11E-9C84-495A-914B-590B756D464B}" destId="{6B8F4F38-EA27-4F85-81A0-916F354F2DC2}" srcOrd="0" destOrd="0" presId="urn:microsoft.com/office/officeart/2005/8/layout/hierarchy1"/>
    <dgm:cxn modelId="{D762672F-4EA1-49CF-BA79-CF8759A8CFBF}" type="presOf" srcId="{4D5C181B-45AA-4748-9D38-406B2577DA24}" destId="{F10639F5-3139-4DA1-A8F5-E989BF19F47B}" srcOrd="0" destOrd="0" presId="urn:microsoft.com/office/officeart/2005/8/layout/hierarchy1"/>
    <dgm:cxn modelId="{189C5CD2-1F1F-4873-BB49-463406C34CAD}" type="presParOf" srcId="{E163AB0A-20DD-4240-945C-256FF26BAE43}" destId="{212EB464-B1FD-4B94-970D-684255BBEB0E}" srcOrd="0" destOrd="0" presId="urn:microsoft.com/office/officeart/2005/8/layout/hierarchy1"/>
    <dgm:cxn modelId="{106F23B8-F9B0-414E-A023-00733F29DD5F}" type="presParOf" srcId="{212EB464-B1FD-4B94-970D-684255BBEB0E}" destId="{EA49E5FF-709F-4903-8836-08FCA14A7F24}" srcOrd="0" destOrd="0" presId="urn:microsoft.com/office/officeart/2005/8/layout/hierarchy1"/>
    <dgm:cxn modelId="{AC01F0AA-20FE-42C1-8490-FC4C00B6CBE3}" type="presParOf" srcId="{EA49E5FF-709F-4903-8836-08FCA14A7F24}" destId="{551DCE96-65F3-4DBE-8A19-04B1A6A36475}" srcOrd="0" destOrd="0" presId="urn:microsoft.com/office/officeart/2005/8/layout/hierarchy1"/>
    <dgm:cxn modelId="{38A397B3-D84E-4817-B705-5EE8BA1CA1FD}" type="presParOf" srcId="{EA49E5FF-709F-4903-8836-08FCA14A7F24}" destId="{B80024EC-E437-43B2-926F-EF8D27EABC73}" srcOrd="1" destOrd="0" presId="urn:microsoft.com/office/officeart/2005/8/layout/hierarchy1"/>
    <dgm:cxn modelId="{E77B2233-F93D-4E35-AFE0-DA5FE173804A}" type="presParOf" srcId="{212EB464-B1FD-4B94-970D-684255BBEB0E}" destId="{D227BFC9-6A65-446D-9165-D7D222B05EF3}" srcOrd="1" destOrd="0" presId="urn:microsoft.com/office/officeart/2005/8/layout/hierarchy1"/>
    <dgm:cxn modelId="{48152361-03B4-42EF-9482-E2053F1EDAA5}" type="presParOf" srcId="{D227BFC9-6A65-446D-9165-D7D222B05EF3}" destId="{5C2A2A56-5535-48F7-876D-E4D51CB2F99F}" srcOrd="0" destOrd="0" presId="urn:microsoft.com/office/officeart/2005/8/layout/hierarchy1"/>
    <dgm:cxn modelId="{D1F8A098-310F-45CA-A1DA-7F884045D3BF}" type="presParOf" srcId="{D227BFC9-6A65-446D-9165-D7D222B05EF3}" destId="{37E371D4-36A5-467D-9283-5C58FBABD47C}" srcOrd="1" destOrd="0" presId="urn:microsoft.com/office/officeart/2005/8/layout/hierarchy1"/>
    <dgm:cxn modelId="{F74AAD83-2F17-44DE-B181-AA3ED3C3A124}" type="presParOf" srcId="{37E371D4-36A5-467D-9283-5C58FBABD47C}" destId="{A0206319-216C-404F-9294-170142D01F92}" srcOrd="0" destOrd="0" presId="urn:microsoft.com/office/officeart/2005/8/layout/hierarchy1"/>
    <dgm:cxn modelId="{AA693176-6166-4D1D-AFDF-19E00DFD4F39}" type="presParOf" srcId="{A0206319-216C-404F-9294-170142D01F92}" destId="{B45F0D51-E857-4481-9D80-BC5A3210A3ED}" srcOrd="0" destOrd="0" presId="urn:microsoft.com/office/officeart/2005/8/layout/hierarchy1"/>
    <dgm:cxn modelId="{2B032A9F-0EBE-4464-A63F-5A6CBE524787}" type="presParOf" srcId="{A0206319-216C-404F-9294-170142D01F92}" destId="{DE616066-3BBB-430D-B653-7143F4BD553D}" srcOrd="1" destOrd="0" presId="urn:microsoft.com/office/officeart/2005/8/layout/hierarchy1"/>
    <dgm:cxn modelId="{AF7CA5A2-3155-4ED7-A6D0-15A3AD3D0F67}" type="presParOf" srcId="{37E371D4-36A5-467D-9283-5C58FBABD47C}" destId="{EBC48824-3118-468A-A1FF-31362A2649BD}" srcOrd="1" destOrd="0" presId="urn:microsoft.com/office/officeart/2005/8/layout/hierarchy1"/>
    <dgm:cxn modelId="{56568DD4-5F24-49D4-A929-B76569C21694}" type="presParOf" srcId="{EBC48824-3118-468A-A1FF-31362A2649BD}" destId="{D5F8E4F7-1AF6-418B-89EA-789C3B4C6D89}" srcOrd="0" destOrd="0" presId="urn:microsoft.com/office/officeart/2005/8/layout/hierarchy1"/>
    <dgm:cxn modelId="{138C9377-B064-436D-8164-54C269828B1F}" type="presParOf" srcId="{EBC48824-3118-468A-A1FF-31362A2649BD}" destId="{0C627A87-6D9E-4EDC-937D-BE3D304FF575}" srcOrd="1" destOrd="0" presId="urn:microsoft.com/office/officeart/2005/8/layout/hierarchy1"/>
    <dgm:cxn modelId="{C71D28F9-27D4-43E4-84B9-397355DF865E}" type="presParOf" srcId="{0C627A87-6D9E-4EDC-937D-BE3D304FF575}" destId="{7C925FF8-A84A-4F16-A2F8-6730AFB34019}" srcOrd="0" destOrd="0" presId="urn:microsoft.com/office/officeart/2005/8/layout/hierarchy1"/>
    <dgm:cxn modelId="{84428241-B5E2-4E61-9D30-858AB4A64D8B}" type="presParOf" srcId="{7C925FF8-A84A-4F16-A2F8-6730AFB34019}" destId="{8B7844BD-A6FE-4882-9B83-9FE0F7F3732F}" srcOrd="0" destOrd="0" presId="urn:microsoft.com/office/officeart/2005/8/layout/hierarchy1"/>
    <dgm:cxn modelId="{0CE50492-F241-44D8-B460-3FD0EBA32AD8}" type="presParOf" srcId="{7C925FF8-A84A-4F16-A2F8-6730AFB34019}" destId="{6B8F4F38-EA27-4F85-81A0-916F354F2DC2}" srcOrd="1" destOrd="0" presId="urn:microsoft.com/office/officeart/2005/8/layout/hierarchy1"/>
    <dgm:cxn modelId="{1E3C7ED7-DA7E-4D8A-B034-6C7DF7D3F7A0}" type="presParOf" srcId="{0C627A87-6D9E-4EDC-937D-BE3D304FF575}" destId="{9539DEAF-C21B-4B61-BD85-EDD865C72411}" srcOrd="1" destOrd="0" presId="urn:microsoft.com/office/officeart/2005/8/layout/hierarchy1"/>
    <dgm:cxn modelId="{D70A173F-1079-4663-A4FD-D2F8848AA1E5}" type="presParOf" srcId="{EBC48824-3118-468A-A1FF-31362A2649BD}" destId="{F10639F5-3139-4DA1-A8F5-E989BF19F47B}" srcOrd="2" destOrd="0" presId="urn:microsoft.com/office/officeart/2005/8/layout/hierarchy1"/>
    <dgm:cxn modelId="{A2DCD8F3-40A7-4A6A-96FC-2A4677EF2997}" type="presParOf" srcId="{EBC48824-3118-468A-A1FF-31362A2649BD}" destId="{8BE7673B-D74D-48EA-8B84-A707E0FE7290}" srcOrd="3" destOrd="0" presId="urn:microsoft.com/office/officeart/2005/8/layout/hierarchy1"/>
    <dgm:cxn modelId="{7752EAF6-0192-4C31-A6C7-D36537BDAF86}" type="presParOf" srcId="{8BE7673B-D74D-48EA-8B84-A707E0FE7290}" destId="{F4E3B373-8DF6-4B85-AFA1-D8AFF6124999}" srcOrd="0" destOrd="0" presId="urn:microsoft.com/office/officeart/2005/8/layout/hierarchy1"/>
    <dgm:cxn modelId="{715E880E-869A-474C-A3A5-383FE61F2322}" type="presParOf" srcId="{F4E3B373-8DF6-4B85-AFA1-D8AFF6124999}" destId="{885FBFCE-64A5-4864-A452-5EF496122E69}" srcOrd="0" destOrd="0" presId="urn:microsoft.com/office/officeart/2005/8/layout/hierarchy1"/>
    <dgm:cxn modelId="{3A535EBB-BA96-41F8-A98E-2CD9E1240A25}" type="presParOf" srcId="{F4E3B373-8DF6-4B85-AFA1-D8AFF6124999}" destId="{58EC0300-F94A-44C6-BE34-E30A0326AABB}" srcOrd="1" destOrd="0" presId="urn:microsoft.com/office/officeart/2005/8/layout/hierarchy1"/>
    <dgm:cxn modelId="{8BB86A8E-AF0A-4D4D-B4D1-9677C91171C3}" type="presParOf" srcId="{8BE7673B-D74D-48EA-8B84-A707E0FE7290}" destId="{1FC995BB-AE2D-4561-A577-4406713B9E7E}" srcOrd="1" destOrd="0" presId="urn:microsoft.com/office/officeart/2005/8/layout/hierarchy1"/>
    <dgm:cxn modelId="{FA1BE1DD-D223-4C10-86D7-938C3854A9F8}" type="presParOf" srcId="{D227BFC9-6A65-446D-9165-D7D222B05EF3}" destId="{628E5035-AC69-45C2-A8B4-84AC6F5CC1ED}" srcOrd="2" destOrd="0" presId="urn:microsoft.com/office/officeart/2005/8/layout/hierarchy1"/>
    <dgm:cxn modelId="{96D0FBFF-5CC8-40D3-A282-09330F5302E5}" type="presParOf" srcId="{D227BFC9-6A65-446D-9165-D7D222B05EF3}" destId="{A0D55C37-FB4F-49F1-9499-ED728F3761EE}" srcOrd="3" destOrd="0" presId="urn:microsoft.com/office/officeart/2005/8/layout/hierarchy1"/>
    <dgm:cxn modelId="{2932DCBD-85B4-4DC5-A994-9BDF5ECF96E3}" type="presParOf" srcId="{A0D55C37-FB4F-49F1-9499-ED728F3761EE}" destId="{75405D7F-F9E3-4D2C-B975-C8173867ED9C}" srcOrd="0" destOrd="0" presId="urn:microsoft.com/office/officeart/2005/8/layout/hierarchy1"/>
    <dgm:cxn modelId="{F61DC37C-7F46-433C-888A-67D8577B1C3B}" type="presParOf" srcId="{75405D7F-F9E3-4D2C-B975-C8173867ED9C}" destId="{3DE8B24F-3079-4A30-BE06-D6399CC4D480}" srcOrd="0" destOrd="0" presId="urn:microsoft.com/office/officeart/2005/8/layout/hierarchy1"/>
    <dgm:cxn modelId="{053262DA-109F-4E31-B98D-1102403E7058}" type="presParOf" srcId="{75405D7F-F9E3-4D2C-B975-C8173867ED9C}" destId="{A5D99695-8502-4B95-83E8-A1550AE24A05}" srcOrd="1" destOrd="0" presId="urn:microsoft.com/office/officeart/2005/8/layout/hierarchy1"/>
    <dgm:cxn modelId="{5849AA0B-85B7-47F6-9FF2-79DE416D8744}" type="presParOf" srcId="{A0D55C37-FB4F-49F1-9499-ED728F3761EE}" destId="{2CA8DD0B-51CD-4635-AF50-EBE4743948F4}" srcOrd="1" destOrd="0" presId="urn:microsoft.com/office/officeart/2005/8/layout/hierarchy1"/>
    <dgm:cxn modelId="{8B984EE2-73A5-4920-958C-CD9DBF649B29}" type="presParOf" srcId="{2CA8DD0B-51CD-4635-AF50-EBE4743948F4}" destId="{204907E5-FA1E-464B-9A02-D7602597C486}" srcOrd="0" destOrd="0" presId="urn:microsoft.com/office/officeart/2005/8/layout/hierarchy1"/>
    <dgm:cxn modelId="{26E6688C-1391-46D0-BD10-9F6127AE2A8C}" type="presParOf" srcId="{2CA8DD0B-51CD-4635-AF50-EBE4743948F4}" destId="{1F6ED0CC-1809-4C33-A8A1-C286699E55DE}" srcOrd="1" destOrd="0" presId="urn:microsoft.com/office/officeart/2005/8/layout/hierarchy1"/>
    <dgm:cxn modelId="{E710EAE7-2D60-4755-A928-57B9D5F471B9}" type="presParOf" srcId="{1F6ED0CC-1809-4C33-A8A1-C286699E55DE}" destId="{68832521-87FD-4EB2-87CD-D80AB70B87C0}" srcOrd="0" destOrd="0" presId="urn:microsoft.com/office/officeart/2005/8/layout/hierarchy1"/>
    <dgm:cxn modelId="{3AF2D7AB-4E11-4D95-9F54-9345BAE3278F}" type="presParOf" srcId="{68832521-87FD-4EB2-87CD-D80AB70B87C0}" destId="{EE2AE2CC-A487-4746-803F-E935BD28BB9A}" srcOrd="0" destOrd="0" presId="urn:microsoft.com/office/officeart/2005/8/layout/hierarchy1"/>
    <dgm:cxn modelId="{BA19EB58-0C67-474C-9E99-968642F8EE07}" type="presParOf" srcId="{68832521-87FD-4EB2-87CD-D80AB70B87C0}" destId="{CE88A930-2B50-4668-BB78-CE59E048D001}" srcOrd="1" destOrd="0" presId="urn:microsoft.com/office/officeart/2005/8/layout/hierarchy1"/>
    <dgm:cxn modelId="{E9326095-82EB-480E-8C71-70009870770E}" type="presParOf" srcId="{1F6ED0CC-1809-4C33-A8A1-C286699E55DE}" destId="{65E89FEE-C293-4270-8FDC-A0A3AF94E6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7715C9-BAAA-4FD2-8DC6-CEE6421CA712}" type="doc">
      <dgm:prSet loTypeId="urn:microsoft.com/office/officeart/2005/8/layout/hierarchy4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6EDA0F9-D786-47FD-AE0F-CA8CBBD41FDF}">
      <dgm:prSet phldrT="[Текст]"/>
      <dgm:spPr/>
      <dgm:t>
        <a:bodyPr/>
        <a:lstStyle/>
        <a:p>
          <a:r>
            <a:rPr lang="ru-RU" dirty="0"/>
            <a:t>Проект 10 классов на 2021-2022 учебный год</a:t>
          </a:r>
        </a:p>
      </dgm:t>
    </dgm:pt>
    <dgm:pt modelId="{A47911AC-F292-41F2-A15D-007F96A5B2F2}" type="parTrans" cxnId="{A313E0F6-A4C4-4C31-A426-6D968FD3C338}">
      <dgm:prSet/>
      <dgm:spPr/>
      <dgm:t>
        <a:bodyPr/>
        <a:lstStyle/>
        <a:p>
          <a:endParaRPr lang="ru-RU"/>
        </a:p>
      </dgm:t>
    </dgm:pt>
    <dgm:pt modelId="{9590C9C1-2D5C-4237-BF0B-6935D658CEBA}" type="sibTrans" cxnId="{A313E0F6-A4C4-4C31-A426-6D968FD3C338}">
      <dgm:prSet/>
      <dgm:spPr/>
      <dgm:t>
        <a:bodyPr/>
        <a:lstStyle/>
        <a:p>
          <a:endParaRPr lang="ru-RU"/>
        </a:p>
      </dgm:t>
    </dgm:pt>
    <dgm:pt modelId="{7A8CDC85-1671-40C7-844C-66FBE9B5F8AD}">
      <dgm:prSet phldrT="[Текст]"/>
      <dgm:spPr/>
      <dgm:t>
        <a:bodyPr/>
        <a:lstStyle/>
        <a:p>
          <a:r>
            <a:rPr lang="ru-RU" dirty="0"/>
            <a:t>Инженерный класс (2)</a:t>
          </a:r>
        </a:p>
      </dgm:t>
    </dgm:pt>
    <dgm:pt modelId="{B87ECE96-98A2-4E91-80E1-2E9714A1D850}" type="parTrans" cxnId="{36169187-DC2E-45BA-BDDA-ACEBC2F0AB2F}">
      <dgm:prSet/>
      <dgm:spPr/>
      <dgm:t>
        <a:bodyPr/>
        <a:lstStyle/>
        <a:p>
          <a:endParaRPr lang="ru-RU"/>
        </a:p>
      </dgm:t>
    </dgm:pt>
    <dgm:pt modelId="{1A3C38D1-686E-4FD4-A3E6-31E395854715}" type="sibTrans" cxnId="{36169187-DC2E-45BA-BDDA-ACEBC2F0AB2F}">
      <dgm:prSet/>
      <dgm:spPr/>
      <dgm:t>
        <a:bodyPr/>
        <a:lstStyle/>
        <a:p>
          <a:endParaRPr lang="ru-RU"/>
        </a:p>
      </dgm:t>
    </dgm:pt>
    <dgm:pt modelId="{8C4FD614-2C98-4B00-88B4-015B2370D9E3}">
      <dgm:prSet phldrT="[Текст]"/>
      <dgm:spPr/>
      <dgm:t>
        <a:bodyPr/>
        <a:lstStyle/>
        <a:p>
          <a:r>
            <a:rPr lang="en-US" dirty="0"/>
            <a:t>IT</a:t>
          </a:r>
          <a:r>
            <a:rPr lang="ru-RU" dirty="0"/>
            <a:t> класс</a:t>
          </a:r>
        </a:p>
      </dgm:t>
    </dgm:pt>
    <dgm:pt modelId="{C603CAB1-6C0C-406D-AF67-6FB064537033}" type="parTrans" cxnId="{8AE87339-6052-4CEF-981C-280C619E0237}">
      <dgm:prSet/>
      <dgm:spPr/>
      <dgm:t>
        <a:bodyPr/>
        <a:lstStyle/>
        <a:p>
          <a:endParaRPr lang="ru-RU"/>
        </a:p>
      </dgm:t>
    </dgm:pt>
    <dgm:pt modelId="{C88E9E55-EAFE-41BE-8329-4F4283813B71}" type="sibTrans" cxnId="{8AE87339-6052-4CEF-981C-280C619E0237}">
      <dgm:prSet/>
      <dgm:spPr/>
      <dgm:t>
        <a:bodyPr/>
        <a:lstStyle/>
        <a:p>
          <a:endParaRPr lang="ru-RU"/>
        </a:p>
      </dgm:t>
    </dgm:pt>
    <dgm:pt modelId="{157BEA7F-FED3-40FD-BBC4-39369C04D58C}">
      <dgm:prSet phldrT="[Текст]"/>
      <dgm:spPr/>
      <dgm:t>
        <a:bodyPr/>
        <a:lstStyle/>
        <a:p>
          <a:r>
            <a:rPr lang="ru-RU" dirty="0" err="1"/>
            <a:t>Физ</a:t>
          </a:r>
          <a:r>
            <a:rPr lang="ru-RU" dirty="0"/>
            <a:t>-мат класс</a:t>
          </a:r>
        </a:p>
      </dgm:t>
    </dgm:pt>
    <dgm:pt modelId="{A5DE99D7-5F29-43E3-9BEE-EFB091670D27}" type="parTrans" cxnId="{FAE85C0D-E2FD-44EC-B3F7-F73E9589BDBF}">
      <dgm:prSet/>
      <dgm:spPr/>
      <dgm:t>
        <a:bodyPr/>
        <a:lstStyle/>
        <a:p>
          <a:endParaRPr lang="ru-RU"/>
        </a:p>
      </dgm:t>
    </dgm:pt>
    <dgm:pt modelId="{A5455681-19A2-4FA1-8F63-B399EEB00A01}" type="sibTrans" cxnId="{FAE85C0D-E2FD-44EC-B3F7-F73E9589BDBF}">
      <dgm:prSet/>
      <dgm:spPr/>
      <dgm:t>
        <a:bodyPr/>
        <a:lstStyle/>
        <a:p>
          <a:endParaRPr lang="ru-RU"/>
        </a:p>
      </dgm:t>
    </dgm:pt>
    <dgm:pt modelId="{A5A54450-33D9-4829-BF4F-1046990116E2}">
      <dgm:prSet phldrT="[Текст]"/>
      <dgm:spPr/>
      <dgm:t>
        <a:bodyPr/>
        <a:lstStyle/>
        <a:p>
          <a:r>
            <a:rPr lang="ru-RU" dirty="0"/>
            <a:t>Медицинский класс</a:t>
          </a:r>
        </a:p>
      </dgm:t>
    </dgm:pt>
    <dgm:pt modelId="{08D7772F-D067-4B91-9CCB-9308DC3CF79F}" type="parTrans" cxnId="{932DECF5-CD6D-4541-BB9B-56B5F17C758A}">
      <dgm:prSet/>
      <dgm:spPr/>
      <dgm:t>
        <a:bodyPr/>
        <a:lstStyle/>
        <a:p>
          <a:endParaRPr lang="ru-RU"/>
        </a:p>
      </dgm:t>
    </dgm:pt>
    <dgm:pt modelId="{F4D8CE0A-8BB0-4E59-8435-18FC7D239301}" type="sibTrans" cxnId="{932DECF5-CD6D-4541-BB9B-56B5F17C758A}">
      <dgm:prSet/>
      <dgm:spPr/>
      <dgm:t>
        <a:bodyPr/>
        <a:lstStyle/>
        <a:p>
          <a:endParaRPr lang="ru-RU"/>
        </a:p>
      </dgm:t>
    </dgm:pt>
    <dgm:pt modelId="{DDF4BF20-759C-4C40-A4FF-90EDB3D50045}">
      <dgm:prSet/>
      <dgm:spPr/>
      <dgm:t>
        <a:bodyPr/>
        <a:lstStyle/>
        <a:p>
          <a:r>
            <a:rPr lang="ru-RU" dirty="0"/>
            <a:t>Академический класс</a:t>
          </a:r>
        </a:p>
      </dgm:t>
    </dgm:pt>
    <dgm:pt modelId="{869CC06C-5CD1-41B7-A137-E287A1574660}" type="parTrans" cxnId="{3FA2EA9E-28AA-4445-9B4C-47C9141787D5}">
      <dgm:prSet/>
      <dgm:spPr/>
    </dgm:pt>
    <dgm:pt modelId="{55AE5767-4C39-498F-9901-1356E5D4B8ED}" type="sibTrans" cxnId="{3FA2EA9E-28AA-4445-9B4C-47C9141787D5}">
      <dgm:prSet/>
      <dgm:spPr/>
    </dgm:pt>
    <dgm:pt modelId="{8E6293D7-1F31-4269-AD48-48F4379CE49F}">
      <dgm:prSet/>
      <dgm:spPr/>
      <dgm:t>
        <a:bodyPr/>
        <a:lstStyle/>
        <a:p>
          <a:r>
            <a:rPr lang="ru-RU" dirty="0"/>
            <a:t>Педагогический класс</a:t>
          </a:r>
        </a:p>
      </dgm:t>
    </dgm:pt>
    <dgm:pt modelId="{F4E56F2F-399A-4038-8E0F-7336962C5F5E}" type="parTrans" cxnId="{BDA6001D-1953-49BE-83FA-CC9565F49689}">
      <dgm:prSet/>
      <dgm:spPr/>
    </dgm:pt>
    <dgm:pt modelId="{65A8F574-F39E-42AF-A111-2C9CBA737B4E}" type="sibTrans" cxnId="{BDA6001D-1953-49BE-83FA-CC9565F49689}">
      <dgm:prSet/>
      <dgm:spPr/>
    </dgm:pt>
    <dgm:pt modelId="{623E973D-089E-4EED-BAE1-5CB08162A7D1}" type="pres">
      <dgm:prSet presAssocID="{847715C9-BAAA-4FD2-8DC6-CEE6421CA71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96DDBEB-6E10-44CC-9D4B-5FF19F4F65E6}" type="pres">
      <dgm:prSet presAssocID="{B6EDA0F9-D786-47FD-AE0F-CA8CBBD41FDF}" presName="vertOne" presStyleCnt="0"/>
      <dgm:spPr/>
    </dgm:pt>
    <dgm:pt modelId="{DD62CD11-27CA-4004-9B6F-33CDBF11E68D}" type="pres">
      <dgm:prSet presAssocID="{B6EDA0F9-D786-47FD-AE0F-CA8CBBD41FD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CCE168-8F28-4107-83BE-CEAC22A571BE}" type="pres">
      <dgm:prSet presAssocID="{B6EDA0F9-D786-47FD-AE0F-CA8CBBD41FDF}" presName="parTransOne" presStyleCnt="0"/>
      <dgm:spPr/>
    </dgm:pt>
    <dgm:pt modelId="{3EDF7815-4E37-4BE0-9649-DA17E83B052D}" type="pres">
      <dgm:prSet presAssocID="{B6EDA0F9-D786-47FD-AE0F-CA8CBBD41FDF}" presName="horzOne" presStyleCnt="0"/>
      <dgm:spPr/>
    </dgm:pt>
    <dgm:pt modelId="{507B4094-7518-4E59-9D73-AFA77A110775}" type="pres">
      <dgm:prSet presAssocID="{7A8CDC85-1671-40C7-844C-66FBE9B5F8AD}" presName="vertTwo" presStyleCnt="0"/>
      <dgm:spPr/>
    </dgm:pt>
    <dgm:pt modelId="{00B53CC5-9595-4AA6-AAED-7A27C1D4C118}" type="pres">
      <dgm:prSet presAssocID="{7A8CDC85-1671-40C7-844C-66FBE9B5F8AD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68101E-6F8C-4BFD-84EA-40211114BB76}" type="pres">
      <dgm:prSet presAssocID="{7A8CDC85-1671-40C7-844C-66FBE9B5F8AD}" presName="parTransTwo" presStyleCnt="0"/>
      <dgm:spPr/>
    </dgm:pt>
    <dgm:pt modelId="{26611F3E-0128-482C-9811-67219BFD994B}" type="pres">
      <dgm:prSet presAssocID="{7A8CDC85-1671-40C7-844C-66FBE9B5F8AD}" presName="horzTwo" presStyleCnt="0"/>
      <dgm:spPr/>
    </dgm:pt>
    <dgm:pt modelId="{BF3D65DA-7DC5-45FE-8A6B-B9526B67F6B0}" type="pres">
      <dgm:prSet presAssocID="{8C4FD614-2C98-4B00-88B4-015B2370D9E3}" presName="vertThree" presStyleCnt="0"/>
      <dgm:spPr/>
    </dgm:pt>
    <dgm:pt modelId="{732CA6CB-8727-477F-96A6-F29D626567F2}" type="pres">
      <dgm:prSet presAssocID="{8C4FD614-2C98-4B00-88B4-015B2370D9E3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5ED5E1-B22D-4495-960F-DAC98FABD43D}" type="pres">
      <dgm:prSet presAssocID="{8C4FD614-2C98-4B00-88B4-015B2370D9E3}" presName="horzThree" presStyleCnt="0"/>
      <dgm:spPr/>
    </dgm:pt>
    <dgm:pt modelId="{B5141D33-B5A2-4F92-818B-9A86169E897E}" type="pres">
      <dgm:prSet presAssocID="{C88E9E55-EAFE-41BE-8329-4F4283813B71}" presName="sibSpaceThree" presStyleCnt="0"/>
      <dgm:spPr/>
    </dgm:pt>
    <dgm:pt modelId="{C52A93B5-6C5D-4BDE-BB92-8CB5127E7E8A}" type="pres">
      <dgm:prSet presAssocID="{157BEA7F-FED3-40FD-BBC4-39369C04D58C}" presName="vertThree" presStyleCnt="0"/>
      <dgm:spPr/>
    </dgm:pt>
    <dgm:pt modelId="{13741B43-57AD-4D05-AE1A-B6264DFA7ED3}" type="pres">
      <dgm:prSet presAssocID="{157BEA7F-FED3-40FD-BBC4-39369C04D58C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38A95C-EC6B-40E9-849D-B14589043F5B}" type="pres">
      <dgm:prSet presAssocID="{157BEA7F-FED3-40FD-BBC4-39369C04D58C}" presName="horzThree" presStyleCnt="0"/>
      <dgm:spPr/>
    </dgm:pt>
    <dgm:pt modelId="{6365F7F5-EA6E-4E8E-8D83-8F90C374A24F}" type="pres">
      <dgm:prSet presAssocID="{1A3C38D1-686E-4FD4-A3E6-31E395854715}" presName="sibSpaceTwo" presStyleCnt="0"/>
      <dgm:spPr/>
    </dgm:pt>
    <dgm:pt modelId="{1DE9FF32-CA92-4BB9-8C8E-A9052C3B75A6}" type="pres">
      <dgm:prSet presAssocID="{A5A54450-33D9-4829-BF4F-1046990116E2}" presName="vertTwo" presStyleCnt="0"/>
      <dgm:spPr/>
    </dgm:pt>
    <dgm:pt modelId="{5FFB148B-35C0-4DD7-B0FC-46DDCA91C328}" type="pres">
      <dgm:prSet presAssocID="{A5A54450-33D9-4829-BF4F-1046990116E2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E4B07E-3892-4754-9DFF-73584157FA1D}" type="pres">
      <dgm:prSet presAssocID="{A5A54450-33D9-4829-BF4F-1046990116E2}" presName="horzTwo" presStyleCnt="0"/>
      <dgm:spPr/>
    </dgm:pt>
    <dgm:pt modelId="{8470CA11-700B-4B19-9C09-15D67F3DA03F}" type="pres">
      <dgm:prSet presAssocID="{F4D8CE0A-8BB0-4E59-8435-18FC7D239301}" presName="sibSpaceTwo" presStyleCnt="0"/>
      <dgm:spPr/>
    </dgm:pt>
    <dgm:pt modelId="{82EAC5F2-EF99-49C4-9D2F-1F891C18B0C9}" type="pres">
      <dgm:prSet presAssocID="{DDF4BF20-759C-4C40-A4FF-90EDB3D50045}" presName="vertTwo" presStyleCnt="0"/>
      <dgm:spPr/>
    </dgm:pt>
    <dgm:pt modelId="{3FF2B4A9-87B8-4217-9838-D76D39C33877}" type="pres">
      <dgm:prSet presAssocID="{DDF4BF20-759C-4C40-A4FF-90EDB3D50045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26E232-D3DA-4012-A6EF-FFC5C1573D03}" type="pres">
      <dgm:prSet presAssocID="{DDF4BF20-759C-4C40-A4FF-90EDB3D50045}" presName="horzTwo" presStyleCnt="0"/>
      <dgm:spPr/>
    </dgm:pt>
    <dgm:pt modelId="{A7159192-65D9-43B1-A8A4-1A21921F1374}" type="pres">
      <dgm:prSet presAssocID="{55AE5767-4C39-498F-9901-1356E5D4B8ED}" presName="sibSpaceTwo" presStyleCnt="0"/>
      <dgm:spPr/>
    </dgm:pt>
    <dgm:pt modelId="{118B25C7-E8EA-43FA-8CD3-A2FD47CBC8D0}" type="pres">
      <dgm:prSet presAssocID="{8E6293D7-1F31-4269-AD48-48F4379CE49F}" presName="vertTwo" presStyleCnt="0"/>
      <dgm:spPr/>
    </dgm:pt>
    <dgm:pt modelId="{E8E157FD-56F6-4390-9F4A-7CC796CDAFA4}" type="pres">
      <dgm:prSet presAssocID="{8E6293D7-1F31-4269-AD48-48F4379CE49F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F79EB9-16F1-4E77-AC5F-ECF305D82C43}" type="pres">
      <dgm:prSet presAssocID="{8E6293D7-1F31-4269-AD48-48F4379CE49F}" presName="horzTwo" presStyleCnt="0"/>
      <dgm:spPr/>
    </dgm:pt>
  </dgm:ptLst>
  <dgm:cxnLst>
    <dgm:cxn modelId="{FAE85C0D-E2FD-44EC-B3F7-F73E9589BDBF}" srcId="{7A8CDC85-1671-40C7-844C-66FBE9B5F8AD}" destId="{157BEA7F-FED3-40FD-BBC4-39369C04D58C}" srcOrd="1" destOrd="0" parTransId="{A5DE99D7-5F29-43E3-9BEE-EFB091670D27}" sibTransId="{A5455681-19A2-4FA1-8F63-B399EEB00A01}"/>
    <dgm:cxn modelId="{3FA2EA9E-28AA-4445-9B4C-47C9141787D5}" srcId="{B6EDA0F9-D786-47FD-AE0F-CA8CBBD41FDF}" destId="{DDF4BF20-759C-4C40-A4FF-90EDB3D50045}" srcOrd="2" destOrd="0" parTransId="{869CC06C-5CD1-41B7-A137-E287A1574660}" sibTransId="{55AE5767-4C39-498F-9901-1356E5D4B8ED}"/>
    <dgm:cxn modelId="{B3FC3319-15B8-421A-AAB7-3D1BE6BE23BE}" type="presOf" srcId="{157BEA7F-FED3-40FD-BBC4-39369C04D58C}" destId="{13741B43-57AD-4D05-AE1A-B6264DFA7ED3}" srcOrd="0" destOrd="0" presId="urn:microsoft.com/office/officeart/2005/8/layout/hierarchy4"/>
    <dgm:cxn modelId="{36169187-DC2E-45BA-BDDA-ACEBC2F0AB2F}" srcId="{B6EDA0F9-D786-47FD-AE0F-CA8CBBD41FDF}" destId="{7A8CDC85-1671-40C7-844C-66FBE9B5F8AD}" srcOrd="0" destOrd="0" parTransId="{B87ECE96-98A2-4E91-80E1-2E9714A1D850}" sibTransId="{1A3C38D1-686E-4FD4-A3E6-31E395854715}"/>
    <dgm:cxn modelId="{FC38E725-BD49-426E-91B2-C8D0E25A86A6}" type="presOf" srcId="{8E6293D7-1F31-4269-AD48-48F4379CE49F}" destId="{E8E157FD-56F6-4390-9F4A-7CC796CDAFA4}" srcOrd="0" destOrd="0" presId="urn:microsoft.com/office/officeart/2005/8/layout/hierarchy4"/>
    <dgm:cxn modelId="{932DECF5-CD6D-4541-BB9B-56B5F17C758A}" srcId="{B6EDA0F9-D786-47FD-AE0F-CA8CBBD41FDF}" destId="{A5A54450-33D9-4829-BF4F-1046990116E2}" srcOrd="1" destOrd="0" parTransId="{08D7772F-D067-4B91-9CCB-9308DC3CF79F}" sibTransId="{F4D8CE0A-8BB0-4E59-8435-18FC7D239301}"/>
    <dgm:cxn modelId="{4F43FD7C-B067-42FD-ACE8-7A45BB7C73BE}" type="presOf" srcId="{847715C9-BAAA-4FD2-8DC6-CEE6421CA712}" destId="{623E973D-089E-4EED-BAE1-5CB08162A7D1}" srcOrd="0" destOrd="0" presId="urn:microsoft.com/office/officeart/2005/8/layout/hierarchy4"/>
    <dgm:cxn modelId="{57F3A278-4963-43D2-83AB-A2FC0E43C0BD}" type="presOf" srcId="{A5A54450-33D9-4829-BF4F-1046990116E2}" destId="{5FFB148B-35C0-4DD7-B0FC-46DDCA91C328}" srcOrd="0" destOrd="0" presId="urn:microsoft.com/office/officeart/2005/8/layout/hierarchy4"/>
    <dgm:cxn modelId="{A313E0F6-A4C4-4C31-A426-6D968FD3C338}" srcId="{847715C9-BAAA-4FD2-8DC6-CEE6421CA712}" destId="{B6EDA0F9-D786-47FD-AE0F-CA8CBBD41FDF}" srcOrd="0" destOrd="0" parTransId="{A47911AC-F292-41F2-A15D-007F96A5B2F2}" sibTransId="{9590C9C1-2D5C-4237-BF0B-6935D658CEBA}"/>
    <dgm:cxn modelId="{1C08DAE9-0F7F-4285-8755-3517043E5EF6}" type="presOf" srcId="{B6EDA0F9-D786-47FD-AE0F-CA8CBBD41FDF}" destId="{DD62CD11-27CA-4004-9B6F-33CDBF11E68D}" srcOrd="0" destOrd="0" presId="urn:microsoft.com/office/officeart/2005/8/layout/hierarchy4"/>
    <dgm:cxn modelId="{EB51CF9D-CFF0-4F78-8032-1CB52E379E32}" type="presOf" srcId="{DDF4BF20-759C-4C40-A4FF-90EDB3D50045}" destId="{3FF2B4A9-87B8-4217-9838-D76D39C33877}" srcOrd="0" destOrd="0" presId="urn:microsoft.com/office/officeart/2005/8/layout/hierarchy4"/>
    <dgm:cxn modelId="{8AE87339-6052-4CEF-981C-280C619E0237}" srcId="{7A8CDC85-1671-40C7-844C-66FBE9B5F8AD}" destId="{8C4FD614-2C98-4B00-88B4-015B2370D9E3}" srcOrd="0" destOrd="0" parTransId="{C603CAB1-6C0C-406D-AF67-6FB064537033}" sibTransId="{C88E9E55-EAFE-41BE-8329-4F4283813B71}"/>
    <dgm:cxn modelId="{601A6935-3BB6-481A-8522-B6392E9FAD51}" type="presOf" srcId="{7A8CDC85-1671-40C7-844C-66FBE9B5F8AD}" destId="{00B53CC5-9595-4AA6-AAED-7A27C1D4C118}" srcOrd="0" destOrd="0" presId="urn:microsoft.com/office/officeart/2005/8/layout/hierarchy4"/>
    <dgm:cxn modelId="{BDA6001D-1953-49BE-83FA-CC9565F49689}" srcId="{B6EDA0F9-D786-47FD-AE0F-CA8CBBD41FDF}" destId="{8E6293D7-1F31-4269-AD48-48F4379CE49F}" srcOrd="3" destOrd="0" parTransId="{F4E56F2F-399A-4038-8E0F-7336962C5F5E}" sibTransId="{65A8F574-F39E-42AF-A111-2C9CBA737B4E}"/>
    <dgm:cxn modelId="{8DAB8595-78F0-40CE-A8EF-B1A01D8F8931}" type="presOf" srcId="{8C4FD614-2C98-4B00-88B4-015B2370D9E3}" destId="{732CA6CB-8727-477F-96A6-F29D626567F2}" srcOrd="0" destOrd="0" presId="urn:microsoft.com/office/officeart/2005/8/layout/hierarchy4"/>
    <dgm:cxn modelId="{DE693368-298B-465B-AD0F-AEFCEC71AFB3}" type="presParOf" srcId="{623E973D-089E-4EED-BAE1-5CB08162A7D1}" destId="{496DDBEB-6E10-44CC-9D4B-5FF19F4F65E6}" srcOrd="0" destOrd="0" presId="urn:microsoft.com/office/officeart/2005/8/layout/hierarchy4"/>
    <dgm:cxn modelId="{537F75F4-D079-494C-A9E5-8CDC151FCED8}" type="presParOf" srcId="{496DDBEB-6E10-44CC-9D4B-5FF19F4F65E6}" destId="{DD62CD11-27CA-4004-9B6F-33CDBF11E68D}" srcOrd="0" destOrd="0" presId="urn:microsoft.com/office/officeart/2005/8/layout/hierarchy4"/>
    <dgm:cxn modelId="{D9BEB79E-48E4-4DB6-8939-06E20780BB2F}" type="presParOf" srcId="{496DDBEB-6E10-44CC-9D4B-5FF19F4F65E6}" destId="{27CCE168-8F28-4107-83BE-CEAC22A571BE}" srcOrd="1" destOrd="0" presId="urn:microsoft.com/office/officeart/2005/8/layout/hierarchy4"/>
    <dgm:cxn modelId="{4EBB71A3-4C8C-4BFF-9AAD-A51E3AF0B483}" type="presParOf" srcId="{496DDBEB-6E10-44CC-9D4B-5FF19F4F65E6}" destId="{3EDF7815-4E37-4BE0-9649-DA17E83B052D}" srcOrd="2" destOrd="0" presId="urn:microsoft.com/office/officeart/2005/8/layout/hierarchy4"/>
    <dgm:cxn modelId="{CAC97552-4229-429F-8258-1ACF21BD1106}" type="presParOf" srcId="{3EDF7815-4E37-4BE0-9649-DA17E83B052D}" destId="{507B4094-7518-4E59-9D73-AFA77A110775}" srcOrd="0" destOrd="0" presId="urn:microsoft.com/office/officeart/2005/8/layout/hierarchy4"/>
    <dgm:cxn modelId="{E57390F8-CFEE-4D5E-AC5D-46A4EDE11E7F}" type="presParOf" srcId="{507B4094-7518-4E59-9D73-AFA77A110775}" destId="{00B53CC5-9595-4AA6-AAED-7A27C1D4C118}" srcOrd="0" destOrd="0" presId="urn:microsoft.com/office/officeart/2005/8/layout/hierarchy4"/>
    <dgm:cxn modelId="{3BCAE4FF-58FF-44A4-B557-BD1D5106D308}" type="presParOf" srcId="{507B4094-7518-4E59-9D73-AFA77A110775}" destId="{0A68101E-6F8C-4BFD-84EA-40211114BB76}" srcOrd="1" destOrd="0" presId="urn:microsoft.com/office/officeart/2005/8/layout/hierarchy4"/>
    <dgm:cxn modelId="{13E0DAF8-458A-4420-8BAF-EEE249A3232B}" type="presParOf" srcId="{507B4094-7518-4E59-9D73-AFA77A110775}" destId="{26611F3E-0128-482C-9811-67219BFD994B}" srcOrd="2" destOrd="0" presId="urn:microsoft.com/office/officeart/2005/8/layout/hierarchy4"/>
    <dgm:cxn modelId="{757CB83E-36A6-4F86-81EC-B42DAC7BF55F}" type="presParOf" srcId="{26611F3E-0128-482C-9811-67219BFD994B}" destId="{BF3D65DA-7DC5-45FE-8A6B-B9526B67F6B0}" srcOrd="0" destOrd="0" presId="urn:microsoft.com/office/officeart/2005/8/layout/hierarchy4"/>
    <dgm:cxn modelId="{1C49FA16-E4BA-467A-8B9B-C9B3618E8DB5}" type="presParOf" srcId="{BF3D65DA-7DC5-45FE-8A6B-B9526B67F6B0}" destId="{732CA6CB-8727-477F-96A6-F29D626567F2}" srcOrd="0" destOrd="0" presId="urn:microsoft.com/office/officeart/2005/8/layout/hierarchy4"/>
    <dgm:cxn modelId="{D5913198-F9E6-436D-A00D-E67407EC72C4}" type="presParOf" srcId="{BF3D65DA-7DC5-45FE-8A6B-B9526B67F6B0}" destId="{7B5ED5E1-B22D-4495-960F-DAC98FABD43D}" srcOrd="1" destOrd="0" presId="urn:microsoft.com/office/officeart/2005/8/layout/hierarchy4"/>
    <dgm:cxn modelId="{F88D566B-F879-49B1-A87D-D616BE3693B6}" type="presParOf" srcId="{26611F3E-0128-482C-9811-67219BFD994B}" destId="{B5141D33-B5A2-4F92-818B-9A86169E897E}" srcOrd="1" destOrd="0" presId="urn:microsoft.com/office/officeart/2005/8/layout/hierarchy4"/>
    <dgm:cxn modelId="{8F7F8997-E965-4664-8782-B4CED1CBBA10}" type="presParOf" srcId="{26611F3E-0128-482C-9811-67219BFD994B}" destId="{C52A93B5-6C5D-4BDE-BB92-8CB5127E7E8A}" srcOrd="2" destOrd="0" presId="urn:microsoft.com/office/officeart/2005/8/layout/hierarchy4"/>
    <dgm:cxn modelId="{EA94F2C7-A437-4E78-BE51-38BA11F03D29}" type="presParOf" srcId="{C52A93B5-6C5D-4BDE-BB92-8CB5127E7E8A}" destId="{13741B43-57AD-4D05-AE1A-B6264DFA7ED3}" srcOrd="0" destOrd="0" presId="urn:microsoft.com/office/officeart/2005/8/layout/hierarchy4"/>
    <dgm:cxn modelId="{5A4BFBA3-7276-4F3D-9423-57CAE328381E}" type="presParOf" srcId="{C52A93B5-6C5D-4BDE-BB92-8CB5127E7E8A}" destId="{A138A95C-EC6B-40E9-849D-B14589043F5B}" srcOrd="1" destOrd="0" presId="urn:microsoft.com/office/officeart/2005/8/layout/hierarchy4"/>
    <dgm:cxn modelId="{DC8EB3F7-A55E-4725-BD99-AA00272F24AC}" type="presParOf" srcId="{3EDF7815-4E37-4BE0-9649-DA17E83B052D}" destId="{6365F7F5-EA6E-4E8E-8D83-8F90C374A24F}" srcOrd="1" destOrd="0" presId="urn:microsoft.com/office/officeart/2005/8/layout/hierarchy4"/>
    <dgm:cxn modelId="{6AEB5F2A-EFE4-4EE4-B12B-CC612B5116D3}" type="presParOf" srcId="{3EDF7815-4E37-4BE0-9649-DA17E83B052D}" destId="{1DE9FF32-CA92-4BB9-8C8E-A9052C3B75A6}" srcOrd="2" destOrd="0" presId="urn:microsoft.com/office/officeart/2005/8/layout/hierarchy4"/>
    <dgm:cxn modelId="{6E7C7303-B73E-4CFA-BFE8-773E6408441F}" type="presParOf" srcId="{1DE9FF32-CA92-4BB9-8C8E-A9052C3B75A6}" destId="{5FFB148B-35C0-4DD7-B0FC-46DDCA91C328}" srcOrd="0" destOrd="0" presId="urn:microsoft.com/office/officeart/2005/8/layout/hierarchy4"/>
    <dgm:cxn modelId="{35419F04-0316-4652-8704-4F53388BF51D}" type="presParOf" srcId="{1DE9FF32-CA92-4BB9-8C8E-A9052C3B75A6}" destId="{A2E4B07E-3892-4754-9DFF-73584157FA1D}" srcOrd="1" destOrd="0" presId="urn:microsoft.com/office/officeart/2005/8/layout/hierarchy4"/>
    <dgm:cxn modelId="{6CE1FB7A-7786-4789-A4D4-DC1520BB0449}" type="presParOf" srcId="{3EDF7815-4E37-4BE0-9649-DA17E83B052D}" destId="{8470CA11-700B-4B19-9C09-15D67F3DA03F}" srcOrd="3" destOrd="0" presId="urn:microsoft.com/office/officeart/2005/8/layout/hierarchy4"/>
    <dgm:cxn modelId="{85285DED-76FE-4604-8A1C-8519345CFFAB}" type="presParOf" srcId="{3EDF7815-4E37-4BE0-9649-DA17E83B052D}" destId="{82EAC5F2-EF99-49C4-9D2F-1F891C18B0C9}" srcOrd="4" destOrd="0" presId="urn:microsoft.com/office/officeart/2005/8/layout/hierarchy4"/>
    <dgm:cxn modelId="{2C990BDB-4950-4067-946D-752816026855}" type="presParOf" srcId="{82EAC5F2-EF99-49C4-9D2F-1F891C18B0C9}" destId="{3FF2B4A9-87B8-4217-9838-D76D39C33877}" srcOrd="0" destOrd="0" presId="urn:microsoft.com/office/officeart/2005/8/layout/hierarchy4"/>
    <dgm:cxn modelId="{000497BE-577C-4009-B9C3-9840A8F30E53}" type="presParOf" srcId="{82EAC5F2-EF99-49C4-9D2F-1F891C18B0C9}" destId="{B426E232-D3DA-4012-A6EF-FFC5C1573D03}" srcOrd="1" destOrd="0" presId="urn:microsoft.com/office/officeart/2005/8/layout/hierarchy4"/>
    <dgm:cxn modelId="{FC5D65B5-AB3C-4748-A373-3AEFDEAC74EA}" type="presParOf" srcId="{3EDF7815-4E37-4BE0-9649-DA17E83B052D}" destId="{A7159192-65D9-43B1-A8A4-1A21921F1374}" srcOrd="5" destOrd="0" presId="urn:microsoft.com/office/officeart/2005/8/layout/hierarchy4"/>
    <dgm:cxn modelId="{94638216-5CA9-40E4-B43C-6E5D40893D8D}" type="presParOf" srcId="{3EDF7815-4E37-4BE0-9649-DA17E83B052D}" destId="{118B25C7-E8EA-43FA-8CD3-A2FD47CBC8D0}" srcOrd="6" destOrd="0" presId="urn:microsoft.com/office/officeart/2005/8/layout/hierarchy4"/>
    <dgm:cxn modelId="{743C4E2B-0F08-446C-B702-8E50D027CED9}" type="presParOf" srcId="{118B25C7-E8EA-43FA-8CD3-A2FD47CBC8D0}" destId="{E8E157FD-56F6-4390-9F4A-7CC796CDAFA4}" srcOrd="0" destOrd="0" presId="urn:microsoft.com/office/officeart/2005/8/layout/hierarchy4"/>
    <dgm:cxn modelId="{164DE276-2F70-4AC4-9F29-AD8C2CF19051}" type="presParOf" srcId="{118B25C7-E8EA-43FA-8CD3-A2FD47CBC8D0}" destId="{68F79EB9-16F1-4E77-AC5F-ECF305D82C4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B45C8-E6BA-4C7B-AC0F-896194666EBC}">
      <dsp:nvSpPr>
        <dsp:cNvPr id="0" name=""/>
        <dsp:cNvSpPr/>
      </dsp:nvSpPr>
      <dsp:spPr>
        <a:xfrm>
          <a:off x="4372107" y="0"/>
          <a:ext cx="6558161" cy="20966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>
              <a:solidFill>
                <a:schemeClr val="tx1"/>
              </a:solidFill>
            </a:rPr>
            <a:t>Актуальная нормативная база окончания уровня основного общего образования и прохождения ГИА-2021</a:t>
          </a:r>
        </a:p>
      </dsp:txBody>
      <dsp:txXfrm>
        <a:off x="4372107" y="262076"/>
        <a:ext cx="5771933" cy="1572455"/>
      </dsp:txXfrm>
    </dsp:sp>
    <dsp:sp modelId="{C6FA442E-2B51-4042-A67B-481CA7150856}">
      <dsp:nvSpPr>
        <dsp:cNvPr id="0" name=""/>
        <dsp:cNvSpPr/>
      </dsp:nvSpPr>
      <dsp:spPr>
        <a:xfrm>
          <a:off x="0" y="0"/>
          <a:ext cx="4372107" cy="20966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>
              <a:solidFill>
                <a:schemeClr val="tx1"/>
              </a:solidFill>
            </a:rPr>
            <a:t>1 блок информации</a:t>
          </a:r>
        </a:p>
      </dsp:txBody>
      <dsp:txXfrm>
        <a:off x="102348" y="102348"/>
        <a:ext cx="4167411" cy="1891911"/>
      </dsp:txXfrm>
    </dsp:sp>
    <dsp:sp modelId="{D07DBA56-E5A3-4477-A8E1-AB2BDEB976B0}">
      <dsp:nvSpPr>
        <dsp:cNvPr id="0" name=""/>
        <dsp:cNvSpPr/>
      </dsp:nvSpPr>
      <dsp:spPr>
        <a:xfrm>
          <a:off x="4372107" y="2306268"/>
          <a:ext cx="6558161" cy="20966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>
              <a:solidFill>
                <a:schemeClr val="tx1"/>
              </a:solidFill>
            </a:rPr>
            <a:t>Циклограмма подготовки и сдачи экзаменов 9 классов в 2020-2021 учебном году</a:t>
          </a:r>
        </a:p>
      </dsp:txBody>
      <dsp:txXfrm>
        <a:off x="4372107" y="2568344"/>
        <a:ext cx="5771933" cy="1572455"/>
      </dsp:txXfrm>
    </dsp:sp>
    <dsp:sp modelId="{0F94795B-56F1-419D-9DA8-C1B9710675E2}">
      <dsp:nvSpPr>
        <dsp:cNvPr id="0" name=""/>
        <dsp:cNvSpPr/>
      </dsp:nvSpPr>
      <dsp:spPr>
        <a:xfrm>
          <a:off x="0" y="2306268"/>
          <a:ext cx="4372107" cy="20966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>
              <a:solidFill>
                <a:schemeClr val="tx1"/>
              </a:solidFill>
            </a:rPr>
            <a:t>2 блок информации</a:t>
          </a:r>
        </a:p>
      </dsp:txBody>
      <dsp:txXfrm>
        <a:off x="102348" y="2408616"/>
        <a:ext cx="4167411" cy="1891911"/>
      </dsp:txXfrm>
    </dsp:sp>
    <dsp:sp modelId="{D3C87009-2509-44B4-B560-7F12418EE23E}">
      <dsp:nvSpPr>
        <dsp:cNvPr id="0" name=""/>
        <dsp:cNvSpPr/>
      </dsp:nvSpPr>
      <dsp:spPr>
        <a:xfrm>
          <a:off x="4372107" y="4612536"/>
          <a:ext cx="6558161" cy="20966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>
              <a:solidFill>
                <a:schemeClr val="tx1"/>
              </a:solidFill>
            </a:rPr>
            <a:t>Поступление на следующий образовательный уровень (среднего общего или среднего профессионального образования)</a:t>
          </a:r>
        </a:p>
      </dsp:txBody>
      <dsp:txXfrm>
        <a:off x="4372107" y="4874612"/>
        <a:ext cx="5771933" cy="1572455"/>
      </dsp:txXfrm>
    </dsp:sp>
    <dsp:sp modelId="{CF2B55C7-753D-4F25-8EFD-0DA8F0248B89}">
      <dsp:nvSpPr>
        <dsp:cNvPr id="0" name=""/>
        <dsp:cNvSpPr/>
      </dsp:nvSpPr>
      <dsp:spPr>
        <a:xfrm>
          <a:off x="0" y="4612536"/>
          <a:ext cx="4372107" cy="20966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>
              <a:solidFill>
                <a:schemeClr val="tx1"/>
              </a:solidFill>
            </a:rPr>
            <a:t>3 блок информации</a:t>
          </a:r>
        </a:p>
      </dsp:txBody>
      <dsp:txXfrm>
        <a:off x="102348" y="4714884"/>
        <a:ext cx="4167411" cy="18919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AEBB8-294F-4DD6-9CE6-0C4BC577AA5B}">
      <dsp:nvSpPr>
        <dsp:cNvPr id="0" name=""/>
        <dsp:cNvSpPr/>
      </dsp:nvSpPr>
      <dsp:spPr>
        <a:xfrm>
          <a:off x="0" y="0"/>
          <a:ext cx="9144000" cy="554354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/>
            <a:t>Выбор экзаменов </a:t>
          </a: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/>
            <a:t>в 9 классе</a:t>
          </a:r>
        </a:p>
      </dsp:txBody>
      <dsp:txXfrm>
        <a:off x="0" y="0"/>
        <a:ext cx="9144000" cy="1663064"/>
      </dsp:txXfrm>
    </dsp:sp>
    <dsp:sp modelId="{E502A90D-F8BC-4F84-A016-15562F5CF71C}">
      <dsp:nvSpPr>
        <dsp:cNvPr id="0" name=""/>
        <dsp:cNvSpPr/>
      </dsp:nvSpPr>
      <dsp:spPr>
        <a:xfrm>
          <a:off x="914399" y="1664688"/>
          <a:ext cx="7315200" cy="1671455"/>
        </a:xfrm>
        <a:prstGeom prst="roundRect">
          <a:avLst>
            <a:gd name="adj" fmla="val 10000"/>
          </a:avLst>
        </a:prstGeom>
        <a:solidFill>
          <a:srgbClr val="FFFFCC"/>
        </a:solidFill>
        <a:ln w="2540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80010" rIns="10668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i="0" u="sng" kern="1200" dirty="0"/>
            <a:t>2 обязательных без выбора: </a:t>
          </a:r>
          <a:r>
            <a:rPr lang="ru-RU" sz="4200" kern="1200" dirty="0"/>
            <a:t>математика и русский язык</a:t>
          </a:r>
        </a:p>
      </dsp:txBody>
      <dsp:txXfrm>
        <a:off x="963354" y="1713643"/>
        <a:ext cx="7217290" cy="1573545"/>
      </dsp:txXfrm>
    </dsp:sp>
    <dsp:sp modelId="{4EB68B4E-B976-4E7E-8626-76C7D2F87293}">
      <dsp:nvSpPr>
        <dsp:cNvPr id="0" name=""/>
        <dsp:cNvSpPr/>
      </dsp:nvSpPr>
      <dsp:spPr>
        <a:xfrm>
          <a:off x="914399" y="3593291"/>
          <a:ext cx="7315200" cy="1671455"/>
        </a:xfrm>
        <a:prstGeom prst="roundRect">
          <a:avLst>
            <a:gd name="adj" fmla="val 10000"/>
          </a:avLst>
        </a:prstGeom>
        <a:solidFill>
          <a:srgbClr val="FFFFCC"/>
        </a:solidFill>
        <a:ln w="2540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80010" rIns="10668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/>
            <a:t>2 </a:t>
          </a:r>
          <a:r>
            <a:rPr lang="ru-RU" sz="4200" u="sng" kern="1200" dirty="0"/>
            <a:t>обязательных по выбору </a:t>
          </a:r>
        </a:p>
      </dsp:txBody>
      <dsp:txXfrm>
        <a:off x="963354" y="3642246"/>
        <a:ext cx="7217290" cy="15735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B130E-D6F6-40B1-9369-7340E4A20876}">
      <dsp:nvSpPr>
        <dsp:cNvPr id="0" name=""/>
        <dsp:cNvSpPr/>
      </dsp:nvSpPr>
      <dsp:spPr>
        <a:xfrm rot="5400000">
          <a:off x="7447524" y="-3131865"/>
          <a:ext cx="1400215" cy="766836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Выбор экзаменов и предварительный сбор информации по выбору экзаменов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Проведение видеоконференции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Подача заявлений на итоговое собеседование по русскому языку</a:t>
          </a:r>
        </a:p>
      </dsp:txBody>
      <dsp:txXfrm rot="-5400000">
        <a:off x="4313452" y="70560"/>
        <a:ext cx="7600007" cy="1263509"/>
      </dsp:txXfrm>
    </dsp:sp>
    <dsp:sp modelId="{C06BE307-FEA1-4CCC-AAAC-3CECB7D3314A}">
      <dsp:nvSpPr>
        <dsp:cNvPr id="0" name=""/>
        <dsp:cNvSpPr/>
      </dsp:nvSpPr>
      <dsp:spPr>
        <a:xfrm>
          <a:off x="0" y="239366"/>
          <a:ext cx="4313452" cy="9258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сентябрь - ноябрь</a:t>
          </a:r>
        </a:p>
      </dsp:txBody>
      <dsp:txXfrm>
        <a:off x="45199" y="284565"/>
        <a:ext cx="4223054" cy="835498"/>
      </dsp:txXfrm>
    </dsp:sp>
    <dsp:sp modelId="{DF7AE4E2-75FA-4BDD-B3E2-8D6B2A07BC09}">
      <dsp:nvSpPr>
        <dsp:cNvPr id="0" name=""/>
        <dsp:cNvSpPr/>
      </dsp:nvSpPr>
      <dsp:spPr>
        <a:xfrm rot="5400000">
          <a:off x="7864609" y="-1926262"/>
          <a:ext cx="581974" cy="7675856"/>
        </a:xfrm>
        <a:prstGeom prst="round2SameRect">
          <a:avLst/>
        </a:prstGeom>
        <a:solidFill>
          <a:schemeClr val="accent2">
            <a:tint val="40000"/>
            <a:alpha val="90000"/>
            <a:hueOff val="-818368"/>
            <a:satOff val="9021"/>
            <a:lumOff val="859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818368"/>
              <a:satOff val="9021"/>
              <a:lumOff val="8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u="sng" kern="1200" dirty="0"/>
            <a:t>Первый</a:t>
          </a:r>
          <a:r>
            <a:rPr lang="ru-RU" sz="1600" kern="1200" dirty="0"/>
            <a:t> период написания пробных ОГЭ</a:t>
          </a:r>
        </a:p>
      </dsp:txBody>
      <dsp:txXfrm rot="-5400000">
        <a:off x="4317668" y="1649089"/>
        <a:ext cx="7647446" cy="525154"/>
      </dsp:txXfrm>
    </dsp:sp>
    <dsp:sp modelId="{28D1C35D-2080-4BEA-BE01-93EAADDAF37D}">
      <dsp:nvSpPr>
        <dsp:cNvPr id="0" name=""/>
        <dsp:cNvSpPr/>
      </dsp:nvSpPr>
      <dsp:spPr>
        <a:xfrm>
          <a:off x="0" y="1402515"/>
          <a:ext cx="4317669" cy="925896"/>
        </a:xfrm>
        <a:prstGeom prst="roundRect">
          <a:avLst/>
        </a:prstGeom>
        <a:gradFill rotWithShape="0">
          <a:gsLst>
            <a:gs pos="0">
              <a:schemeClr val="accent2">
                <a:hueOff val="-592857"/>
                <a:satOff val="2840"/>
                <a:lumOff val="2627"/>
                <a:alphaOff val="0"/>
                <a:tint val="65000"/>
                <a:lumMod val="110000"/>
              </a:schemeClr>
            </a:gs>
            <a:gs pos="88000">
              <a:schemeClr val="accent2">
                <a:hueOff val="-592857"/>
                <a:satOff val="2840"/>
                <a:lumOff val="262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Декабрь</a:t>
          </a:r>
          <a:endParaRPr lang="ru-RU" sz="2300" kern="1200" dirty="0"/>
        </a:p>
      </dsp:txBody>
      <dsp:txXfrm>
        <a:off x="45199" y="1447714"/>
        <a:ext cx="4227271" cy="835498"/>
      </dsp:txXfrm>
    </dsp:sp>
    <dsp:sp modelId="{8D69109F-5190-45AE-88CB-6CE09E019551}">
      <dsp:nvSpPr>
        <dsp:cNvPr id="0" name=""/>
        <dsp:cNvSpPr/>
      </dsp:nvSpPr>
      <dsp:spPr>
        <a:xfrm rot="5400000">
          <a:off x="7679602" y="-1058015"/>
          <a:ext cx="936059" cy="7668360"/>
        </a:xfrm>
        <a:prstGeom prst="round2SameRect">
          <a:avLst/>
        </a:prstGeom>
        <a:solidFill>
          <a:schemeClr val="accent2">
            <a:tint val="40000"/>
            <a:alpha val="90000"/>
            <a:hueOff val="-1636736"/>
            <a:satOff val="18043"/>
            <a:lumOff val="1718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1636736"/>
              <a:satOff val="18043"/>
              <a:lumOff val="171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chemeClr val="tx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Индивидуальные собеседования по результатам первого пробного ОГЭ</a:t>
          </a:r>
        </a:p>
      </dsp:txBody>
      <dsp:txXfrm rot="-5400000">
        <a:off x="4313452" y="2353830"/>
        <a:ext cx="7622665" cy="844669"/>
      </dsp:txXfrm>
    </dsp:sp>
    <dsp:sp modelId="{629EC6BB-619F-4E44-A74A-693435ACFAB5}">
      <dsp:nvSpPr>
        <dsp:cNvPr id="0" name=""/>
        <dsp:cNvSpPr/>
      </dsp:nvSpPr>
      <dsp:spPr>
        <a:xfrm>
          <a:off x="0" y="2425990"/>
          <a:ext cx="4313452" cy="925896"/>
        </a:xfrm>
        <a:prstGeom prst="roundRect">
          <a:avLst/>
        </a:prstGeom>
        <a:gradFill rotWithShape="0">
          <a:gsLst>
            <a:gs pos="0">
              <a:schemeClr val="accent2">
                <a:hueOff val="-1185714"/>
                <a:satOff val="5680"/>
                <a:lumOff val="5255"/>
                <a:alphaOff val="0"/>
                <a:tint val="65000"/>
                <a:lumMod val="110000"/>
              </a:schemeClr>
            </a:gs>
            <a:gs pos="88000">
              <a:schemeClr val="accent2">
                <a:hueOff val="-1185714"/>
                <a:satOff val="5680"/>
                <a:lumOff val="5255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Январь</a:t>
          </a:r>
          <a:endParaRPr lang="ru-RU" sz="2300" kern="1200" dirty="0"/>
        </a:p>
      </dsp:txBody>
      <dsp:txXfrm>
        <a:off x="45199" y="2471189"/>
        <a:ext cx="4223054" cy="835498"/>
      </dsp:txXfrm>
    </dsp:sp>
    <dsp:sp modelId="{A0DDF7E8-1BB6-4930-9930-A60A258F2685}">
      <dsp:nvSpPr>
        <dsp:cNvPr id="0" name=""/>
        <dsp:cNvSpPr/>
      </dsp:nvSpPr>
      <dsp:spPr>
        <a:xfrm rot="5400000">
          <a:off x="7405272" y="333541"/>
          <a:ext cx="1508145" cy="7668360"/>
        </a:xfrm>
        <a:prstGeom prst="round2SameRect">
          <a:avLst/>
        </a:prstGeom>
        <a:solidFill>
          <a:schemeClr val="accent2">
            <a:tint val="40000"/>
            <a:alpha val="90000"/>
            <a:hueOff val="-2455104"/>
            <a:satOff val="27064"/>
            <a:lumOff val="2578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2455104"/>
              <a:satOff val="27064"/>
              <a:lumOff val="25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chemeClr val="tx2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C00000"/>
              </a:solidFill>
            </a:rPr>
            <a:t>Подача заявлений на портале </a:t>
          </a:r>
          <a:r>
            <a:rPr lang="en-US" sz="1600" b="1" kern="1200" dirty="0">
              <a:solidFill>
                <a:srgbClr val="C00000"/>
              </a:solidFill>
            </a:rPr>
            <a:t>mos.ru</a:t>
          </a:r>
          <a:r>
            <a:rPr lang="ru-RU" sz="1600" b="1" kern="1200" dirty="0">
              <a:solidFill>
                <a:srgbClr val="C00000"/>
              </a:solidFill>
            </a:rPr>
            <a:t> на участие в ГИА-9 (ОГЭ) - строго до 1 марта 2021 г.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C00000"/>
              </a:solidFill>
            </a:rPr>
            <a:t>10 февраля - </a:t>
          </a:r>
          <a:r>
            <a:rPr lang="ru-RU" sz="1600" kern="1200" dirty="0">
              <a:solidFill>
                <a:srgbClr val="C00000"/>
              </a:solidFill>
            </a:rPr>
            <a:t>Итоговое собеседование по русскому языку как допуск к ОГЭ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u="sng" kern="1200" dirty="0"/>
            <a:t>Второй</a:t>
          </a:r>
          <a:r>
            <a:rPr lang="ru-RU" sz="1600" kern="1200" dirty="0"/>
            <a:t> период написания пробных ОГЭ</a:t>
          </a:r>
          <a:endParaRPr lang="ru-RU" sz="1600" kern="1200" dirty="0">
            <a:solidFill>
              <a:srgbClr val="C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/>
            <a:t>1 марта </a:t>
          </a:r>
          <a:r>
            <a:rPr lang="ru-RU" sz="1600" kern="1200" dirty="0"/>
            <a:t>– закрытие базы ОГЭ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chemeClr val="tx2"/>
            </a:solidFill>
          </a:endParaRPr>
        </a:p>
      </dsp:txBody>
      <dsp:txXfrm rot="-5400000">
        <a:off x="4325165" y="3487270"/>
        <a:ext cx="7594738" cy="1360901"/>
      </dsp:txXfrm>
    </dsp:sp>
    <dsp:sp modelId="{D2CCB669-0F15-4953-843D-8FFA5AB74250}">
      <dsp:nvSpPr>
        <dsp:cNvPr id="0" name=""/>
        <dsp:cNvSpPr/>
      </dsp:nvSpPr>
      <dsp:spPr>
        <a:xfrm>
          <a:off x="0" y="3694387"/>
          <a:ext cx="4313452" cy="925896"/>
        </a:xfrm>
        <a:prstGeom prst="roundRect">
          <a:avLst/>
        </a:prstGeom>
        <a:gradFill rotWithShape="0">
          <a:gsLst>
            <a:gs pos="0">
              <a:schemeClr val="accent2">
                <a:hueOff val="-1778572"/>
                <a:satOff val="8520"/>
                <a:lumOff val="7882"/>
                <a:alphaOff val="0"/>
                <a:tint val="65000"/>
                <a:lumMod val="110000"/>
              </a:schemeClr>
            </a:gs>
            <a:gs pos="88000">
              <a:schemeClr val="accent2">
                <a:hueOff val="-1778572"/>
                <a:satOff val="8520"/>
                <a:lumOff val="7882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Февраль</a:t>
          </a:r>
          <a:endParaRPr lang="ru-RU" sz="2300" kern="1200" dirty="0"/>
        </a:p>
      </dsp:txBody>
      <dsp:txXfrm>
        <a:off x="45199" y="3739586"/>
        <a:ext cx="4223054" cy="835498"/>
      </dsp:txXfrm>
    </dsp:sp>
    <dsp:sp modelId="{6455EA52-B57A-4FEC-B7E0-2632A627C598}">
      <dsp:nvSpPr>
        <dsp:cNvPr id="0" name=""/>
        <dsp:cNvSpPr/>
      </dsp:nvSpPr>
      <dsp:spPr>
        <a:xfrm rot="5400000">
          <a:off x="7698985" y="1582724"/>
          <a:ext cx="913223" cy="7675856"/>
        </a:xfrm>
        <a:prstGeom prst="round2SameRect">
          <a:avLst/>
        </a:prstGeom>
        <a:solidFill>
          <a:schemeClr val="accent2">
            <a:tint val="40000"/>
            <a:alpha val="90000"/>
            <a:hueOff val="-3273471"/>
            <a:satOff val="36086"/>
            <a:lumOff val="3437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3273471"/>
              <a:satOff val="36086"/>
              <a:lumOff val="34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u="sng" kern="1200" dirty="0"/>
            <a:t>Третий</a:t>
          </a:r>
          <a:r>
            <a:rPr lang="ru-RU" sz="1800" kern="1200" dirty="0"/>
            <a:t> период написания пробных ОГЭ</a:t>
          </a:r>
          <a:endParaRPr lang="ru-RU" sz="1800" kern="1200" dirty="0">
            <a:solidFill>
              <a:schemeClr val="tx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Досрочный период сдачи ОГЭ (для особых ситуаций)</a:t>
          </a:r>
        </a:p>
      </dsp:txBody>
      <dsp:txXfrm rot="-5400000">
        <a:off x="4317669" y="5008620"/>
        <a:ext cx="7631276" cy="824063"/>
      </dsp:txXfrm>
    </dsp:sp>
    <dsp:sp modelId="{DE32D06C-85E6-4745-9438-D352FDE44122}">
      <dsp:nvSpPr>
        <dsp:cNvPr id="0" name=""/>
        <dsp:cNvSpPr/>
      </dsp:nvSpPr>
      <dsp:spPr>
        <a:xfrm>
          <a:off x="0" y="4883280"/>
          <a:ext cx="4317669" cy="925896"/>
        </a:xfrm>
        <a:prstGeom prst="roundRect">
          <a:avLst/>
        </a:prstGeom>
        <a:gradFill rotWithShape="0">
          <a:gsLst>
            <a:gs pos="0">
              <a:schemeClr val="accent2">
                <a:hueOff val="-2371429"/>
                <a:satOff val="11360"/>
                <a:lumOff val="10510"/>
                <a:alphaOff val="0"/>
                <a:tint val="65000"/>
                <a:lumMod val="110000"/>
              </a:schemeClr>
            </a:gs>
            <a:gs pos="88000">
              <a:schemeClr val="accent2">
                <a:hueOff val="-2371429"/>
                <a:satOff val="11360"/>
                <a:lumOff val="1051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Апрель</a:t>
          </a:r>
          <a:endParaRPr lang="ru-RU" sz="2300" kern="1200" dirty="0"/>
        </a:p>
      </dsp:txBody>
      <dsp:txXfrm>
        <a:off x="45199" y="4928479"/>
        <a:ext cx="4227271" cy="835498"/>
      </dsp:txXfrm>
    </dsp:sp>
    <dsp:sp modelId="{95C76B71-347E-41B0-B215-5AA9DD34F155}">
      <dsp:nvSpPr>
        <dsp:cNvPr id="0" name=""/>
        <dsp:cNvSpPr/>
      </dsp:nvSpPr>
      <dsp:spPr>
        <a:xfrm rot="5400000">
          <a:off x="7785238" y="2649713"/>
          <a:ext cx="740717" cy="7675856"/>
        </a:xfrm>
        <a:prstGeom prst="round2SameRect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Основной период сдачи экзаменов ОГЭ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Получение Аттестата об основном общем образовании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Поступление на следующий уровень образования</a:t>
          </a:r>
        </a:p>
      </dsp:txBody>
      <dsp:txXfrm rot="-5400000">
        <a:off x="4317669" y="6153442"/>
        <a:ext cx="7639697" cy="668399"/>
      </dsp:txXfrm>
    </dsp:sp>
    <dsp:sp modelId="{1803B945-EE67-42AF-A59D-955EDBE27EA6}">
      <dsp:nvSpPr>
        <dsp:cNvPr id="0" name=""/>
        <dsp:cNvSpPr/>
      </dsp:nvSpPr>
      <dsp:spPr>
        <a:xfrm>
          <a:off x="0" y="5929895"/>
          <a:ext cx="4317669" cy="925896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65000"/>
                <a:lumMod val="110000"/>
              </a:schemeClr>
            </a:gs>
            <a:gs pos="88000">
              <a:schemeClr val="accent2">
                <a:hueOff val="-2964286"/>
                <a:satOff val="14200"/>
                <a:lumOff val="1313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Май-июнь</a:t>
          </a:r>
          <a:endParaRPr lang="ru-RU" sz="2300" kern="1200" dirty="0"/>
        </a:p>
      </dsp:txBody>
      <dsp:txXfrm>
        <a:off x="45199" y="5975094"/>
        <a:ext cx="4227271" cy="8354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B130E-D6F6-40B1-9369-7340E4A20876}">
      <dsp:nvSpPr>
        <dsp:cNvPr id="0" name=""/>
        <dsp:cNvSpPr/>
      </dsp:nvSpPr>
      <dsp:spPr>
        <a:xfrm rot="5400000">
          <a:off x="7148894" y="-2829403"/>
          <a:ext cx="2009188" cy="7668360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Выбор экзаменов и предварительный сбор информации по выбору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Проведение видеоконференции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Подача заявлений на итоговое собеседование по русскому языку</a:t>
          </a:r>
        </a:p>
      </dsp:txBody>
      <dsp:txXfrm rot="-5400000">
        <a:off x="4319308" y="98263"/>
        <a:ext cx="7570280" cy="1813028"/>
      </dsp:txXfrm>
    </dsp:sp>
    <dsp:sp modelId="{C06BE307-FEA1-4CCC-AAAC-3CECB7D3314A}">
      <dsp:nvSpPr>
        <dsp:cNvPr id="0" name=""/>
        <dsp:cNvSpPr/>
      </dsp:nvSpPr>
      <dsp:spPr>
        <a:xfrm>
          <a:off x="5856" y="340485"/>
          <a:ext cx="4313452" cy="132858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сентябрь - ноябрь</a:t>
          </a:r>
        </a:p>
      </dsp:txBody>
      <dsp:txXfrm>
        <a:off x="70712" y="405341"/>
        <a:ext cx="4183740" cy="11988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B7E81-7E6A-4371-B809-0496F789191C}">
      <dsp:nvSpPr>
        <dsp:cNvPr id="0" name=""/>
        <dsp:cNvSpPr/>
      </dsp:nvSpPr>
      <dsp:spPr>
        <a:xfrm>
          <a:off x="841007" y="0"/>
          <a:ext cx="9531417" cy="6497052"/>
        </a:xfrm>
        <a:prstGeom prst="right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EF33FBE-84C6-490E-B302-3D3D9FBFB2E1}">
      <dsp:nvSpPr>
        <dsp:cNvPr id="0" name=""/>
        <dsp:cNvSpPr/>
      </dsp:nvSpPr>
      <dsp:spPr>
        <a:xfrm>
          <a:off x="5612" y="1949115"/>
          <a:ext cx="5464357" cy="25988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/>
            <a:t>Основание для получение Аттестата за 9 класс</a:t>
          </a:r>
        </a:p>
      </dsp:txBody>
      <dsp:txXfrm>
        <a:off x="132476" y="2075979"/>
        <a:ext cx="5210629" cy="2345092"/>
      </dsp:txXfrm>
    </dsp:sp>
    <dsp:sp modelId="{89AB3F75-7F44-48A2-B516-940EA0EF15D4}">
      <dsp:nvSpPr>
        <dsp:cNvPr id="0" name=""/>
        <dsp:cNvSpPr/>
      </dsp:nvSpPr>
      <dsp:spPr>
        <a:xfrm>
          <a:off x="5743461" y="1949115"/>
          <a:ext cx="5464357" cy="2598820"/>
        </a:xfrm>
        <a:prstGeom prst="roundRect">
          <a:avLst/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96000"/>
                <a:lumMod val="100000"/>
              </a:schemeClr>
            </a:gs>
            <a:gs pos="78000">
              <a:schemeClr val="accent3">
                <a:hueOff val="-1433403"/>
                <a:satOff val="1180"/>
                <a:lumOff val="-98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/>
            <a:t>Успешное прохождение ГИА-9 по четырём школьным предметам</a:t>
          </a:r>
          <a:endParaRPr lang="ru-RU" sz="3700" kern="1200" dirty="0"/>
        </a:p>
      </dsp:txBody>
      <dsp:txXfrm>
        <a:off x="5870325" y="2075979"/>
        <a:ext cx="5210629" cy="23450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907E5-FA1E-464B-9A02-D7602597C486}">
      <dsp:nvSpPr>
        <dsp:cNvPr id="0" name=""/>
        <dsp:cNvSpPr/>
      </dsp:nvSpPr>
      <dsp:spPr>
        <a:xfrm>
          <a:off x="8345025" y="3007595"/>
          <a:ext cx="91440" cy="468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061"/>
              </a:lnTo>
              <a:lnTo>
                <a:pt x="46742" y="296061"/>
              </a:lnTo>
              <a:lnTo>
                <a:pt x="46742" y="46830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8E5035-AC69-45C2-A8B4-84AC6F5CC1ED}">
      <dsp:nvSpPr>
        <dsp:cNvPr id="0" name=""/>
        <dsp:cNvSpPr/>
      </dsp:nvSpPr>
      <dsp:spPr>
        <a:xfrm>
          <a:off x="6732705" y="1182769"/>
          <a:ext cx="1658040" cy="540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493"/>
              </a:lnTo>
              <a:lnTo>
                <a:pt x="1658040" y="368493"/>
              </a:lnTo>
              <a:lnTo>
                <a:pt x="1658040" y="54073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0639F5-3139-4DA1-A8F5-E989BF19F47B}">
      <dsp:nvSpPr>
        <dsp:cNvPr id="0" name=""/>
        <dsp:cNvSpPr/>
      </dsp:nvSpPr>
      <dsp:spPr>
        <a:xfrm>
          <a:off x="4982120" y="2904125"/>
          <a:ext cx="1136208" cy="540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493"/>
              </a:lnTo>
              <a:lnTo>
                <a:pt x="1136208" y="368493"/>
              </a:lnTo>
              <a:lnTo>
                <a:pt x="1136208" y="540731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8E4F7-1AF6-418B-89EA-789C3B4C6D89}">
      <dsp:nvSpPr>
        <dsp:cNvPr id="0" name=""/>
        <dsp:cNvSpPr/>
      </dsp:nvSpPr>
      <dsp:spPr>
        <a:xfrm>
          <a:off x="3845911" y="2904125"/>
          <a:ext cx="1136208" cy="540731"/>
        </a:xfrm>
        <a:custGeom>
          <a:avLst/>
          <a:gdLst/>
          <a:ahLst/>
          <a:cxnLst/>
          <a:rect l="0" t="0" r="0" b="0"/>
          <a:pathLst>
            <a:path>
              <a:moveTo>
                <a:pt x="1136208" y="0"/>
              </a:moveTo>
              <a:lnTo>
                <a:pt x="1136208" y="368493"/>
              </a:lnTo>
              <a:lnTo>
                <a:pt x="0" y="368493"/>
              </a:lnTo>
              <a:lnTo>
                <a:pt x="0" y="540731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2A56-5535-48F7-876D-E4D51CB2F99F}">
      <dsp:nvSpPr>
        <dsp:cNvPr id="0" name=""/>
        <dsp:cNvSpPr/>
      </dsp:nvSpPr>
      <dsp:spPr>
        <a:xfrm>
          <a:off x="4982120" y="1182769"/>
          <a:ext cx="1750584" cy="540731"/>
        </a:xfrm>
        <a:custGeom>
          <a:avLst/>
          <a:gdLst/>
          <a:ahLst/>
          <a:cxnLst/>
          <a:rect l="0" t="0" r="0" b="0"/>
          <a:pathLst>
            <a:path>
              <a:moveTo>
                <a:pt x="1750584" y="0"/>
              </a:moveTo>
              <a:lnTo>
                <a:pt x="1750584" y="368493"/>
              </a:lnTo>
              <a:lnTo>
                <a:pt x="0" y="368493"/>
              </a:lnTo>
              <a:lnTo>
                <a:pt x="0" y="54073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DCE96-65F3-4DBE-8A19-04B1A6A36475}">
      <dsp:nvSpPr>
        <dsp:cNvPr id="0" name=""/>
        <dsp:cNvSpPr/>
      </dsp:nvSpPr>
      <dsp:spPr>
        <a:xfrm>
          <a:off x="5803079" y="2145"/>
          <a:ext cx="1859250" cy="11806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0024EC-E437-43B2-926F-EF8D27EABC73}">
      <dsp:nvSpPr>
        <dsp:cNvPr id="0" name=""/>
        <dsp:cNvSpPr/>
      </dsp:nvSpPr>
      <dsp:spPr>
        <a:xfrm>
          <a:off x="6009663" y="198399"/>
          <a:ext cx="1859250" cy="1180623"/>
        </a:xfrm>
        <a:prstGeom prst="roundRect">
          <a:avLst>
            <a:gd name="adj" fmla="val 10000"/>
          </a:avLst>
        </a:prstGeom>
        <a:solidFill>
          <a:srgbClr val="DDF6FF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Выпускник основной школы</a:t>
          </a:r>
        </a:p>
      </dsp:txBody>
      <dsp:txXfrm>
        <a:off x="6044242" y="232978"/>
        <a:ext cx="1790092" cy="1111465"/>
      </dsp:txXfrm>
    </dsp:sp>
    <dsp:sp modelId="{B45F0D51-E857-4481-9D80-BC5A3210A3ED}">
      <dsp:nvSpPr>
        <dsp:cNvPr id="0" name=""/>
        <dsp:cNvSpPr/>
      </dsp:nvSpPr>
      <dsp:spPr>
        <a:xfrm>
          <a:off x="4052495" y="1723501"/>
          <a:ext cx="1859250" cy="11806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16066-3BBB-430D-B653-7143F4BD553D}">
      <dsp:nvSpPr>
        <dsp:cNvPr id="0" name=""/>
        <dsp:cNvSpPr/>
      </dsp:nvSpPr>
      <dsp:spPr>
        <a:xfrm>
          <a:off x="4259078" y="1919755"/>
          <a:ext cx="1859250" cy="1180623"/>
        </a:xfrm>
        <a:prstGeom prst="roundRect">
          <a:avLst>
            <a:gd name="adj" fmla="val 10000"/>
          </a:avLst>
        </a:prstGeom>
        <a:solidFill>
          <a:srgbClr val="FFFFCC">
            <a:alpha val="89804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Поступление на ступень среднего общего образования</a:t>
          </a:r>
        </a:p>
      </dsp:txBody>
      <dsp:txXfrm>
        <a:off x="4293657" y="1954334"/>
        <a:ext cx="1790092" cy="1111465"/>
      </dsp:txXfrm>
    </dsp:sp>
    <dsp:sp modelId="{8B7844BD-A6FE-4882-9B83-9FE0F7F3732F}">
      <dsp:nvSpPr>
        <dsp:cNvPr id="0" name=""/>
        <dsp:cNvSpPr/>
      </dsp:nvSpPr>
      <dsp:spPr>
        <a:xfrm>
          <a:off x="2916286" y="3444857"/>
          <a:ext cx="1859250" cy="11806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F4F38-EA27-4F85-81A0-916F354F2DC2}">
      <dsp:nvSpPr>
        <dsp:cNvPr id="0" name=""/>
        <dsp:cNvSpPr/>
      </dsp:nvSpPr>
      <dsp:spPr>
        <a:xfrm>
          <a:off x="3122869" y="3641111"/>
          <a:ext cx="1859250" cy="1180623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10 класс ГБОУ Школа № 827</a:t>
          </a:r>
        </a:p>
      </dsp:txBody>
      <dsp:txXfrm>
        <a:off x="3157448" y="3675690"/>
        <a:ext cx="1790092" cy="1111465"/>
      </dsp:txXfrm>
    </dsp:sp>
    <dsp:sp modelId="{885FBFCE-64A5-4864-A452-5EF496122E69}">
      <dsp:nvSpPr>
        <dsp:cNvPr id="0" name=""/>
        <dsp:cNvSpPr/>
      </dsp:nvSpPr>
      <dsp:spPr>
        <a:xfrm>
          <a:off x="5188703" y="3444857"/>
          <a:ext cx="1859250" cy="11806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C0300-F94A-44C6-BE34-E30A0326AABB}">
      <dsp:nvSpPr>
        <dsp:cNvPr id="0" name=""/>
        <dsp:cNvSpPr/>
      </dsp:nvSpPr>
      <dsp:spPr>
        <a:xfrm>
          <a:off x="5395286" y="3641111"/>
          <a:ext cx="1859250" cy="1180623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10 класс другой школы</a:t>
          </a:r>
        </a:p>
      </dsp:txBody>
      <dsp:txXfrm>
        <a:off x="5429865" y="3675690"/>
        <a:ext cx="1790092" cy="1111465"/>
      </dsp:txXfrm>
    </dsp:sp>
    <dsp:sp modelId="{3DE8B24F-3079-4A30-BE06-D6399CC4D480}">
      <dsp:nvSpPr>
        <dsp:cNvPr id="0" name=""/>
        <dsp:cNvSpPr/>
      </dsp:nvSpPr>
      <dsp:spPr>
        <a:xfrm>
          <a:off x="7368576" y="1723501"/>
          <a:ext cx="2044338" cy="1284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99695-8502-4B95-83E8-A1550AE24A05}">
      <dsp:nvSpPr>
        <dsp:cNvPr id="0" name=""/>
        <dsp:cNvSpPr/>
      </dsp:nvSpPr>
      <dsp:spPr>
        <a:xfrm>
          <a:off x="7575159" y="1919755"/>
          <a:ext cx="2044338" cy="12840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Поступление в среднее профессиональное образование</a:t>
          </a:r>
        </a:p>
      </dsp:txBody>
      <dsp:txXfrm>
        <a:off x="7612769" y="1957365"/>
        <a:ext cx="1969118" cy="1208873"/>
      </dsp:txXfrm>
    </dsp:sp>
    <dsp:sp modelId="{EE2AE2CC-A487-4746-803F-E935BD28BB9A}">
      <dsp:nvSpPr>
        <dsp:cNvPr id="0" name=""/>
        <dsp:cNvSpPr/>
      </dsp:nvSpPr>
      <dsp:spPr>
        <a:xfrm>
          <a:off x="7462143" y="3475896"/>
          <a:ext cx="1859250" cy="11806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8A930-2B50-4668-BB78-CE59E048D001}">
      <dsp:nvSpPr>
        <dsp:cNvPr id="0" name=""/>
        <dsp:cNvSpPr/>
      </dsp:nvSpPr>
      <dsp:spPr>
        <a:xfrm>
          <a:off x="7668726" y="3672150"/>
          <a:ext cx="1859250" cy="118062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Колледж </a:t>
          </a:r>
        </a:p>
      </dsp:txBody>
      <dsp:txXfrm>
        <a:off x="7703305" y="3706729"/>
        <a:ext cx="1790092" cy="11114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2CD11-27CA-4004-9B6F-33CDBF11E68D}">
      <dsp:nvSpPr>
        <dsp:cNvPr id="0" name=""/>
        <dsp:cNvSpPr/>
      </dsp:nvSpPr>
      <dsp:spPr>
        <a:xfrm>
          <a:off x="5241" y="488"/>
          <a:ext cx="11476666" cy="2015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kern="1200" dirty="0"/>
            <a:t>Проект 10 классов на 2021-2022 учебный год</a:t>
          </a:r>
        </a:p>
      </dsp:txBody>
      <dsp:txXfrm>
        <a:off x="64262" y="59509"/>
        <a:ext cx="11358624" cy="1897090"/>
      </dsp:txXfrm>
    </dsp:sp>
    <dsp:sp modelId="{00B53CC5-9595-4AA6-AAED-7A27C1D4C118}">
      <dsp:nvSpPr>
        <dsp:cNvPr id="0" name=""/>
        <dsp:cNvSpPr/>
      </dsp:nvSpPr>
      <dsp:spPr>
        <a:xfrm>
          <a:off x="5241" y="2216645"/>
          <a:ext cx="4426776" cy="2015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Инженерный класс (2)</a:t>
          </a:r>
        </a:p>
      </dsp:txBody>
      <dsp:txXfrm>
        <a:off x="64262" y="2275666"/>
        <a:ext cx="4308734" cy="1897090"/>
      </dsp:txXfrm>
    </dsp:sp>
    <dsp:sp modelId="{732CA6CB-8727-477F-96A6-F29D626567F2}">
      <dsp:nvSpPr>
        <dsp:cNvPr id="0" name=""/>
        <dsp:cNvSpPr/>
      </dsp:nvSpPr>
      <dsp:spPr>
        <a:xfrm>
          <a:off x="5241" y="4432803"/>
          <a:ext cx="2167863" cy="2015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IT</a:t>
          </a:r>
          <a:r>
            <a:rPr lang="ru-RU" sz="1900" kern="1200" dirty="0"/>
            <a:t> класс</a:t>
          </a:r>
        </a:p>
      </dsp:txBody>
      <dsp:txXfrm>
        <a:off x="64262" y="4491824"/>
        <a:ext cx="2049821" cy="1897090"/>
      </dsp:txXfrm>
    </dsp:sp>
    <dsp:sp modelId="{13741B43-57AD-4D05-AE1A-B6264DFA7ED3}">
      <dsp:nvSpPr>
        <dsp:cNvPr id="0" name=""/>
        <dsp:cNvSpPr/>
      </dsp:nvSpPr>
      <dsp:spPr>
        <a:xfrm>
          <a:off x="2264154" y="4432803"/>
          <a:ext cx="2167863" cy="2015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/>
            <a:t>Физ</a:t>
          </a:r>
          <a:r>
            <a:rPr lang="ru-RU" sz="1900" kern="1200" dirty="0"/>
            <a:t>-мат класс</a:t>
          </a:r>
        </a:p>
      </dsp:txBody>
      <dsp:txXfrm>
        <a:off x="2323175" y="4491824"/>
        <a:ext cx="2049821" cy="1897090"/>
      </dsp:txXfrm>
    </dsp:sp>
    <dsp:sp modelId="{5FFB148B-35C0-4DD7-B0FC-46DDCA91C328}">
      <dsp:nvSpPr>
        <dsp:cNvPr id="0" name=""/>
        <dsp:cNvSpPr/>
      </dsp:nvSpPr>
      <dsp:spPr>
        <a:xfrm>
          <a:off x="4614118" y="2216645"/>
          <a:ext cx="2167863" cy="2015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Медицинский класс</a:t>
          </a:r>
        </a:p>
      </dsp:txBody>
      <dsp:txXfrm>
        <a:off x="4673139" y="2275666"/>
        <a:ext cx="2049821" cy="1897090"/>
      </dsp:txXfrm>
    </dsp:sp>
    <dsp:sp modelId="{3FF2B4A9-87B8-4217-9838-D76D39C33877}">
      <dsp:nvSpPr>
        <dsp:cNvPr id="0" name=""/>
        <dsp:cNvSpPr/>
      </dsp:nvSpPr>
      <dsp:spPr>
        <a:xfrm>
          <a:off x="6964081" y="2216645"/>
          <a:ext cx="2167863" cy="2015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Академический класс</a:t>
          </a:r>
        </a:p>
      </dsp:txBody>
      <dsp:txXfrm>
        <a:off x="7023102" y="2275666"/>
        <a:ext cx="2049821" cy="1897090"/>
      </dsp:txXfrm>
    </dsp:sp>
    <dsp:sp modelId="{E8E157FD-56F6-4390-9F4A-7CC796CDAFA4}">
      <dsp:nvSpPr>
        <dsp:cNvPr id="0" name=""/>
        <dsp:cNvSpPr/>
      </dsp:nvSpPr>
      <dsp:spPr>
        <a:xfrm>
          <a:off x="9314045" y="2216645"/>
          <a:ext cx="2167863" cy="2015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Педагогический класс</a:t>
          </a:r>
        </a:p>
      </dsp:txBody>
      <dsp:txXfrm>
        <a:off x="9373066" y="2275666"/>
        <a:ext cx="2049821" cy="1897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29.10.2020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b="1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9598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2B8D-815E-429C-9EC2-505CEC215084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53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0B6C-3F58-4527-A133-F91FB65EBC2F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67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0B6C-3F58-4527-A133-F91FB65EBC2F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900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0B6C-3F58-4527-A133-F91FB65EBC2F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032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0B6C-3F58-4527-A133-F91FB65EBC2F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7570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0B6C-3F58-4527-A133-F91FB65EBC2F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01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72474-459C-42C4-A0ED-A9AD89867D22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8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09.10.2016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88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6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084607" y="6453337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6D9201A4-F0BD-4A3A-84F1-220D94051D62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84607" y="6093297"/>
            <a:ext cx="2844800" cy="365125"/>
          </a:xfrm>
        </p:spPr>
        <p:txBody>
          <a:bodyPr/>
          <a:lstStyle/>
          <a:p>
            <a:fld id="{EFBBA8FC-3A6C-495D-94D6-E0AEF9F1D01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9336781" y="5301208"/>
            <a:ext cx="2855218" cy="1556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" y="0"/>
            <a:ext cx="12191269" cy="68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6912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2BC5-0E5D-4645-A815-DFCA1A04B5A6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6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49B1-F681-4AF5-B948-A3B940E9215A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0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1334-89C1-48F8-8089-E3D6AA3BB79C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94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DF3F-3D72-4F56-93A1-9DDD55AB6452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6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A32-C44A-4E32-8FFB-D057369B4F61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ECC2E-6DAB-4717-9C53-38589639C202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0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002A-E6EF-4378-B5A3-22E20EA855B1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4BC3-C763-48AA-8280-ACE59646066A}" type="datetime1">
              <a:rPr lang="ru-RU" smtClean="0"/>
              <a:pPr/>
              <a:t>29.10.2020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00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BE451C3-0FF4-47C4-B829-773ADF60F8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45" r:id="rId17"/>
    <p:sldLayoutId id="2147483746" r:id="rId1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docs.google.com/forms/d/e/1FAIpQLSfcPQsafE33S6w-zQNCQLWyTB0j5GF8AULlqrp5yayRo0ZosQ/viewform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88D166-801F-4FE4-B29B-09370659B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122" y="2620773"/>
            <a:ext cx="7766936" cy="1646302"/>
          </a:xfrm>
        </p:spPr>
        <p:txBody>
          <a:bodyPr/>
          <a:lstStyle/>
          <a:p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класс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по образовательным программам основного общего образования 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389F83B7-750F-4A2B-A9A8-649A32038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8086" y="5463521"/>
            <a:ext cx="7766936" cy="109689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2020-2021 году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AutoShape 2" descr="Опубликовали проекты новых КИМ ОГЭ – 2021 — МОУ &quot;Школа-гимназия №6&quot; г.  Джанко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Опубликовали проекты новых КИМ ОГЭ – 2021 — МОУ &quot;Школа-гимназия №6&quot; г.  Джанко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Опубликовали проекты новых КИМ ОГЭ – 2021 — МОУ &quot;Школа-гимназия №6&quot; г.  Джанко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391025"/>
            <a:ext cx="3324315" cy="192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295521" y="2656520"/>
            <a:ext cx="2583481" cy="101013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59FC9-62B3-48B1-AB6C-9474F9425159}"/>
              </a:ext>
            </a:extLst>
          </p:cNvPr>
          <p:cNvSpPr txBox="1"/>
          <p:nvPr/>
        </p:nvSpPr>
        <p:spPr>
          <a:xfrm>
            <a:off x="340636" y="808059"/>
            <a:ext cx="5730949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ДОПУСК к ГИА-9</a:t>
            </a:r>
          </a:p>
        </p:txBody>
      </p:sp>
    </p:spTree>
    <p:extLst>
      <p:ext uri="{BB962C8B-B14F-4D97-AF65-F5344CB8AC3E}">
        <p14:creationId xmlns:p14="http://schemas.microsoft.com/office/powerpoint/2010/main" val="339870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D4CC7D6-96AC-4926-8E82-171066C7C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1.3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Что такое итоговое собеседование по русскому языку?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6EA224-5489-4F92-9829-64CD8EE94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D08653-0B1E-4E13-90B6-1349FC40C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370" y="566158"/>
            <a:ext cx="40671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9404" r="27033" b="9907"/>
          <a:stretch/>
        </p:blipFill>
        <p:spPr>
          <a:xfrm>
            <a:off x="490452" y="151463"/>
            <a:ext cx="11479878" cy="6332464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0800000">
            <a:off x="11213592" y="3510948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521" t="10494" r="30387" b="16701"/>
          <a:stretch/>
        </p:blipFill>
        <p:spPr>
          <a:xfrm>
            <a:off x="0" y="234603"/>
            <a:ext cx="6175600" cy="6308129"/>
          </a:xfrm>
          <a:prstGeom prst="rect">
            <a:avLst/>
          </a:prstGeom>
        </p:spPr>
      </p:pic>
      <p:pic>
        <p:nvPicPr>
          <p:cNvPr id="5" name="Picture 2" descr="http://rcoi.mcko.ru/resources/upload/RichFilemanager/documents/2020-2021/banneri_plakati/reg_sob_2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356" y="126538"/>
            <a:ext cx="5387403" cy="6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3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041" y="312131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Структура итогового собеседования по русскому языку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526471"/>
              </p:ext>
            </p:extLst>
          </p:nvPr>
        </p:nvGraphicFramePr>
        <p:xfrm>
          <a:off x="402706" y="1632931"/>
          <a:ext cx="10421238" cy="4912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964">
                  <a:extLst>
                    <a:ext uri="{9D8B030D-6E8A-4147-A177-3AD203B41FA5}">
                      <a16:colId xmlns:a16="http://schemas.microsoft.com/office/drawing/2014/main" val="3768213679"/>
                    </a:ext>
                  </a:extLst>
                </a:gridCol>
                <a:gridCol w="5294582">
                  <a:extLst>
                    <a:ext uri="{9D8B030D-6E8A-4147-A177-3AD203B41FA5}">
                      <a16:colId xmlns:a16="http://schemas.microsoft.com/office/drawing/2014/main" val="2191567721"/>
                    </a:ext>
                  </a:extLst>
                </a:gridCol>
                <a:gridCol w="2690692">
                  <a:extLst>
                    <a:ext uri="{9D8B030D-6E8A-4147-A177-3AD203B41FA5}">
                      <a16:colId xmlns:a16="http://schemas.microsoft.com/office/drawing/2014/main" val="74669361"/>
                    </a:ext>
                  </a:extLst>
                </a:gridCol>
              </a:tblGrid>
              <a:tr h="108900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№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</a:rPr>
                        <a:t> задания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Максимальное количество баллов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788731"/>
                  </a:ext>
                </a:extLst>
              </a:tr>
              <a:tr h="46852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Задание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Чтение текста вслух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11 баллов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058464"/>
                  </a:ext>
                </a:extLst>
              </a:tr>
              <a:tr h="117130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Задание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Подробный пересказ с включением приведённого высказывания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110385"/>
                  </a:ext>
                </a:extLst>
              </a:tr>
              <a:tr h="47503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Задание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Монологическое высказывание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9 баллов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186182"/>
                  </a:ext>
                </a:extLst>
              </a:tr>
              <a:tr h="47503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Задание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Диалог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46601"/>
                  </a:ext>
                </a:extLst>
              </a:tr>
              <a:tr h="47503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</a:rPr>
                        <a:t>20 баллов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980693"/>
                  </a:ext>
                </a:extLst>
              </a:tr>
              <a:tr h="75900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ЗАЧЕТ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10 и более баллов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70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5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570" y="96290"/>
            <a:ext cx="903703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Демоверсия итогового собеседования по русскому языку опубликована на сайте ФИПИ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685" t="9136" r="19445" b="23981"/>
          <a:stretch/>
        </p:blipFill>
        <p:spPr>
          <a:xfrm>
            <a:off x="489373" y="-22243"/>
            <a:ext cx="11497734" cy="6880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734" t="12717" r="31057" b="38526"/>
          <a:stretch/>
        </p:blipFill>
        <p:spPr>
          <a:xfrm>
            <a:off x="7642021" y="1417090"/>
            <a:ext cx="3887731" cy="2606205"/>
          </a:xfrm>
          <a:prstGeom prst="rect">
            <a:avLst/>
          </a:prstGeom>
          <a:solidFill>
            <a:srgbClr val="FFFF00"/>
          </a:solidFill>
          <a:ln w="762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9416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996" t="19268" r="24954" b="10814"/>
          <a:stretch/>
        </p:blipFill>
        <p:spPr>
          <a:xfrm>
            <a:off x="5638799" y="110065"/>
            <a:ext cx="6462309" cy="6680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676" t="12386" r="30000" b="8272"/>
          <a:stretch/>
        </p:blipFill>
        <p:spPr>
          <a:xfrm>
            <a:off x="323879" y="110065"/>
            <a:ext cx="5391266" cy="625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" t="7825" r="139" b="6709"/>
          <a:stretch/>
        </p:blipFill>
        <p:spPr>
          <a:xfrm>
            <a:off x="0" y="108065"/>
            <a:ext cx="11935326" cy="662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35"/>
          <a:stretch/>
        </p:blipFill>
        <p:spPr>
          <a:xfrm>
            <a:off x="141316" y="101657"/>
            <a:ext cx="11892742" cy="63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542" y="324953"/>
            <a:ext cx="8596668" cy="16266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Расписание проведения итогового собеседования по русскому языку на 2020-2021 учебный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209026"/>
              </p:ext>
            </p:extLst>
          </p:nvPr>
        </p:nvGraphicFramePr>
        <p:xfrm>
          <a:off x="1032410" y="2218294"/>
          <a:ext cx="9559429" cy="1593024"/>
        </p:xfrm>
        <a:graphic>
          <a:graphicData uri="http://schemas.openxmlformats.org/drawingml/2006/table">
            <a:tbl>
              <a:tblPr/>
              <a:tblGrid>
                <a:gridCol w="3680156">
                  <a:extLst>
                    <a:ext uri="{9D8B030D-6E8A-4147-A177-3AD203B41FA5}">
                      <a16:colId xmlns:a16="http://schemas.microsoft.com/office/drawing/2014/main" val="1405247721"/>
                    </a:ext>
                  </a:extLst>
                </a:gridCol>
                <a:gridCol w="3208916">
                  <a:extLst>
                    <a:ext uri="{9D8B030D-6E8A-4147-A177-3AD203B41FA5}">
                      <a16:colId xmlns:a16="http://schemas.microsoft.com/office/drawing/2014/main" val="1808695374"/>
                    </a:ext>
                  </a:extLst>
                </a:gridCol>
                <a:gridCol w="2670357">
                  <a:extLst>
                    <a:ext uri="{9D8B030D-6E8A-4147-A177-3AD203B41FA5}">
                      <a16:colId xmlns:a16="http://schemas.microsoft.com/office/drawing/2014/main" val="2837456862"/>
                    </a:ext>
                  </a:extLst>
                </a:gridCol>
              </a:tblGrid>
              <a:tr h="79651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</a:rPr>
                        <a:t>Основной срок</a:t>
                      </a:r>
                    </a:p>
                  </a:txBody>
                  <a:tcPr marL="68279" marR="68279" marT="68279" marB="68279" anchor="ctr">
                    <a:lnL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</a:rPr>
                        <a:t>Дополнительные сроки</a:t>
                      </a:r>
                    </a:p>
                  </a:txBody>
                  <a:tcPr marL="68279" marR="68279" marT="68279" marB="68279" anchor="ctr">
                    <a:lnL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01690"/>
                  </a:ext>
                </a:extLst>
              </a:tr>
              <a:tr h="79651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</a:rPr>
                        <a:t>10 февраля 2021 года</a:t>
                      </a:r>
                    </a:p>
                  </a:txBody>
                  <a:tcPr marL="68279" marR="68279" marT="68279" marB="68279" anchor="ctr">
                    <a:lnL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</a:rPr>
                        <a:t>10 марта 2021 года</a:t>
                      </a:r>
                    </a:p>
                  </a:txBody>
                  <a:tcPr marL="68279" marR="68279" marT="68279" marB="68279" anchor="ctr">
                    <a:lnL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</a:rPr>
                        <a:t>17 мая 2021 года</a:t>
                      </a:r>
                    </a:p>
                  </a:txBody>
                  <a:tcPr marL="68279" marR="68279" marT="68279" marB="68279" anchor="ctr">
                    <a:lnL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979526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265498" y="4434558"/>
            <a:ext cx="9292755" cy="17753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Видеоролик о процедуре проведения итогового устного собеседования по русскому языку на сайте РЦОИ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https://www.youtube.com/watch?reload=9&amp;v=_7F3WP8u25g&amp;feature=youtu.be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FA5A4ED-2994-456A-B253-9199543CE2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857917"/>
              </p:ext>
            </p:extLst>
          </p:nvPr>
        </p:nvGraphicFramePr>
        <p:xfrm>
          <a:off x="659219" y="74428"/>
          <a:ext cx="10930269" cy="6709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32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7B9992E-7E96-40D8-916F-E1B5131F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1.4  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Какие экзамены и сколько их можно выбрать?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02F3F8-38C0-440F-84A3-D5F85E253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6857D7-FE12-4D1D-AA90-0A73022672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623" y="444679"/>
            <a:ext cx="3495107" cy="27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E4F7CE5-4974-4414-A106-A57C181B3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3092992"/>
              </p:ext>
            </p:extLst>
          </p:nvPr>
        </p:nvGraphicFramePr>
        <p:xfrm>
          <a:off x="1438275" y="371475"/>
          <a:ext cx="9144000" cy="5543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65350A7-099A-4285-9323-CE8DDC6A7342}"/>
              </a:ext>
            </a:extLst>
          </p:cNvPr>
          <p:cNvSpPr txBox="1"/>
          <p:nvPr/>
        </p:nvSpPr>
        <p:spPr>
          <a:xfrm>
            <a:off x="2824162" y="5833735"/>
            <a:ext cx="6543675" cy="5232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Больше 4-х экзаменов выбрать нельзя</a:t>
            </a:r>
          </a:p>
        </p:txBody>
      </p:sp>
    </p:spTree>
    <p:extLst>
      <p:ext uri="{BB962C8B-B14F-4D97-AF65-F5344CB8AC3E}">
        <p14:creationId xmlns:p14="http://schemas.microsoft.com/office/powerpoint/2010/main" val="9312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0AEBB8-294F-4DD6-9CE6-0C4BC577A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02A90D-F8BC-4F84-A016-15562F5CF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B68B4E-B976-4E7E-8626-76C7D2F87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D08463D-EC28-4E53-8264-26EF77667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1.5 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Как и когда подать заявление на ГИА-9 (ОГЭ)?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612C2A-164C-43CD-893D-F8C52D643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63E89D-9BA0-4A70-819D-48DAF5D27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465" y="468267"/>
            <a:ext cx="3311029" cy="20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85075" y="450197"/>
            <a:ext cx="8563650" cy="9556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dirty="0">
                <a:solidFill>
                  <a:srgbClr val="0070C0"/>
                </a:solidFill>
              </a:rPr>
              <a:t>Регистрация на участие в ГИА-9</a:t>
            </a:r>
          </a:p>
        </p:txBody>
      </p:sp>
      <p:sp>
        <p:nvSpPr>
          <p:cNvPr id="7" name="Рисунок 4"/>
          <p:cNvSpPr txBox="1">
            <a:spLocks/>
          </p:cNvSpPr>
          <p:nvPr/>
        </p:nvSpPr>
        <p:spPr>
          <a:xfrm>
            <a:off x="13526081" y="5160578"/>
            <a:ext cx="2549855" cy="219257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</p:sp>
      <p:pic>
        <p:nvPicPr>
          <p:cNvPr id="8" name="Picture 4" descr="http://buranka.ucoz.ru/1Elena/ooo.jpg">
            <a:extLst>
              <a:ext uri="{FF2B5EF4-FFF2-40B4-BE49-F238E27FC236}">
                <a16:creationId xmlns:a16="http://schemas.microsoft.com/office/drawing/2014/main" id="{1028394F-DFA4-47DD-A4F0-9469EEB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2716" y="183265"/>
            <a:ext cx="2494209" cy="1858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DAA33209-2A3C-4370-8CBB-4DA5F78B62B0}"/>
              </a:ext>
            </a:extLst>
          </p:cNvPr>
          <p:cNvSpPr txBox="1">
            <a:spLocks/>
          </p:cNvSpPr>
          <p:nvPr/>
        </p:nvSpPr>
        <p:spPr>
          <a:xfrm>
            <a:off x="141988" y="2066065"/>
            <a:ext cx="11908023" cy="1574106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Подача заявления на участие в </a:t>
            </a:r>
            <a:r>
              <a:rPr lang="ru-RU" sz="3200" u="sng" dirty="0"/>
              <a:t>итоговом собеседовании по русскому языку </a:t>
            </a:r>
            <a:r>
              <a:rPr lang="ru-RU" sz="3200" dirty="0"/>
              <a:t>осуществляется с 28 сентября 2020 г. на </a:t>
            </a:r>
            <a:r>
              <a:rPr lang="ru-RU" sz="3200" dirty="0">
                <a:solidFill>
                  <a:srgbClr val="FF0000"/>
                </a:solidFill>
              </a:rPr>
              <a:t>Официальном сайте Мэра и Правительства Москвы (mos.ru)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0F370D4B-0230-4E4F-B7B3-DFA91E021839}"/>
              </a:ext>
            </a:extLst>
          </p:cNvPr>
          <p:cNvSpPr txBox="1">
            <a:spLocks/>
          </p:cNvSpPr>
          <p:nvPr/>
        </p:nvSpPr>
        <p:spPr>
          <a:xfrm>
            <a:off x="85061" y="4004882"/>
            <a:ext cx="12028968" cy="2853118"/>
          </a:xfrm>
          <a:prstGeom prst="rect">
            <a:avLst/>
          </a:prstGeom>
          <a:solidFill>
            <a:srgbClr val="FFFFCC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Подача заявления на участие в </a:t>
            </a:r>
            <a:r>
              <a:rPr lang="ru-RU" sz="3200" u="sng" dirty="0"/>
              <a:t>основном государственном экзамене</a:t>
            </a:r>
            <a:r>
              <a:rPr lang="ru-RU" sz="3200" dirty="0"/>
              <a:t> (ОГЭ) и государственном выпускном экзамене (далее – ГВЭ) осуществляется на </a:t>
            </a:r>
            <a:r>
              <a:rPr lang="ru-RU" sz="3200" dirty="0">
                <a:solidFill>
                  <a:srgbClr val="FF0000"/>
                </a:solidFill>
              </a:rPr>
              <a:t>Официальном сайте Мэра и Правительства Москвы (mos.ru)</a:t>
            </a:r>
            <a:r>
              <a:rPr lang="ru-RU" sz="3200" dirty="0"/>
              <a:t> </a:t>
            </a:r>
          </a:p>
          <a:p>
            <a:pPr algn="ctr"/>
            <a:r>
              <a:rPr lang="ru-RU" sz="3200" dirty="0"/>
              <a:t> </a:t>
            </a:r>
            <a:r>
              <a:rPr lang="ru-RU" sz="3200" dirty="0">
                <a:solidFill>
                  <a:srgbClr val="FF0000"/>
                </a:solidFill>
              </a:rPr>
              <a:t>до 1 марта 2021 года включительно.</a:t>
            </a:r>
          </a:p>
        </p:txBody>
      </p:sp>
    </p:spTree>
    <p:extLst>
      <p:ext uri="{BB962C8B-B14F-4D97-AF65-F5344CB8AC3E}">
        <p14:creationId xmlns:p14="http://schemas.microsoft.com/office/powerpoint/2010/main" val="6672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078" y="2712997"/>
            <a:ext cx="5734050" cy="2219691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Выбор экзаменов ОГЭ завершается 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28 февраля!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8387" y="435716"/>
            <a:ext cx="2281903" cy="1842975"/>
          </a:xfrm>
        </p:spPr>
      </p:pic>
      <p:pic>
        <p:nvPicPr>
          <p:cNvPr id="5" name="Picture 4" descr="http://buranka.ucoz.ru/1Elena/oo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24" y="493906"/>
            <a:ext cx="2059597" cy="1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rcoi.mcko.ru/resources/upload/RichFilemanager/documents/2020-2021/banneri_plakati/reg_oge_20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"/>
          <a:stretch/>
        </p:blipFill>
        <p:spPr bwMode="auto">
          <a:xfrm>
            <a:off x="5644341" y="58189"/>
            <a:ext cx="6168043" cy="65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65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D08463D-EC28-4E53-8264-26EF77667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1.6 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Какие будут изменения в сдаче ОГЭ по разным предметам?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612C2A-164C-43CD-893D-F8C52D643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5871FF-384D-49E4-ACCC-75EAF16CE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406954"/>
            <a:ext cx="28670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8AF0E0-D221-4BFA-B566-77DD5E56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15" y="400050"/>
            <a:ext cx="9598010" cy="57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8726" t="42933" r="29544" b="8588"/>
          <a:stretch/>
        </p:blipFill>
        <p:spPr>
          <a:xfrm>
            <a:off x="419537" y="108878"/>
            <a:ext cx="5595898" cy="3656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9070" t="9246" r="30011" b="9742"/>
          <a:stretch/>
        </p:blipFill>
        <p:spPr>
          <a:xfrm>
            <a:off x="6209606" y="108878"/>
            <a:ext cx="5627717" cy="6267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8676" t="9476" r="29819" b="50900"/>
          <a:stretch/>
        </p:blipFill>
        <p:spPr>
          <a:xfrm>
            <a:off x="419537" y="3765664"/>
            <a:ext cx="5595898" cy="300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BC12604-AC88-4D6D-8338-33385625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3429000"/>
            <a:ext cx="8596668" cy="1826581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000099"/>
                </a:solidFill>
              </a:rPr>
              <a:t>2 блок</a:t>
            </a:r>
            <a:br>
              <a:rPr lang="ru-RU" sz="6600" b="1" dirty="0">
                <a:solidFill>
                  <a:srgbClr val="000099"/>
                </a:solidFill>
              </a:rPr>
            </a:br>
            <a:r>
              <a:rPr lang="ru-RU" sz="5400" b="1" dirty="0">
                <a:solidFill>
                  <a:srgbClr val="000099"/>
                </a:solidFill>
              </a:rPr>
              <a:t>Циклограмма 9 классов в 2020-2021 учебном году</a:t>
            </a:r>
            <a:br>
              <a:rPr lang="ru-RU" sz="5400" b="1" dirty="0">
                <a:solidFill>
                  <a:srgbClr val="000099"/>
                </a:solidFill>
              </a:rPr>
            </a:br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484445-BC36-4FDA-AA61-48FC2832F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17927744"/>
              </p:ext>
            </p:extLst>
          </p:nvPr>
        </p:nvGraphicFramePr>
        <p:xfrm>
          <a:off x="0" y="0"/>
          <a:ext cx="1199352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27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06BE307-FEA1-4CCC-AAAC-3CECB7D331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2B130E-D6F6-40B1-9369-7340E4A20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8D1C35D-2080-4BEA-BE01-93EAADDAF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7AE4E2-75FA-4BDD-B3E2-8D6B2A07B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9EC6BB-619F-4E44-A74A-693435ACF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D69109F-5190-45AE-88CB-6CE09E0195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CCB669-0F15-4953-843D-8FFA5AB74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0DDF7E8-1BB6-4930-9930-A60A258F2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E32D06C-85E6-4745-9438-D352FDE44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55EA52-B57A-4FEC-B7E0-2632A627C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3B945-EE67-42AF-A59D-955EDBE27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5C76B71-347E-41B0-B215-5AA9DD34F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5FDAC-FA39-4A79-8B40-D7E7E68D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3139678"/>
            <a:ext cx="8596668" cy="1826581"/>
          </a:xfrm>
        </p:spPr>
        <p:txBody>
          <a:bodyPr>
            <a:noAutofit/>
          </a:bodyPr>
          <a:lstStyle/>
          <a:p>
            <a:pPr lvl="0"/>
            <a:r>
              <a:rPr lang="ru-RU" sz="5400" b="1" dirty="0">
                <a:solidFill>
                  <a:srgbClr val="000099"/>
                </a:solidFill>
              </a:rPr>
              <a:t>1 блок</a:t>
            </a:r>
            <a:br>
              <a:rPr lang="ru-RU" sz="5400" b="1" dirty="0">
                <a:solidFill>
                  <a:srgbClr val="000099"/>
                </a:solidFill>
              </a:rPr>
            </a:br>
            <a:r>
              <a:rPr lang="ru-RU" sz="4400" b="1" dirty="0">
                <a:solidFill>
                  <a:srgbClr val="000099"/>
                </a:solidFill>
              </a:rPr>
              <a:t>Актуальная нормативная база окончания уровня основного общего образования и прохождения ГИА-2021</a:t>
            </a:r>
          </a:p>
        </p:txBody>
      </p:sp>
    </p:spTree>
    <p:extLst>
      <p:ext uri="{BB962C8B-B14F-4D97-AF65-F5344CB8AC3E}">
        <p14:creationId xmlns:p14="http://schemas.microsoft.com/office/powerpoint/2010/main" val="5913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/>
          </p:nvPr>
        </p:nvGraphicFramePr>
        <p:xfrm>
          <a:off x="99237" y="74428"/>
          <a:ext cx="11993525" cy="2009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>
          <a:xfrm>
            <a:off x="182879" y="2175423"/>
            <a:ext cx="11826240" cy="55085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ВАЖНО в 9 классе: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Определиться с экзаменами.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Определиться с дальнейшим выбором профиля 10 класса или колледжа.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Относиться к учёбе добросовестно (в первую очередь, к предметам выбора ОГЭ).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Посещать дополнительные занятия по подготовке к ОГЭ (в любом формате).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Быть внимательными при выборе дополнительных возможностей при  подготовке к ОГЭ.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Помнить об особенностях здоровья выпускника для планирования сдачи экзаменов в особых условиях.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dirty="0" smtClean="0">
                <a:solidFill>
                  <a:srgbClr val="0000CC"/>
                </a:solidFill>
              </a:rPr>
              <a:t>Все педагоги </a:t>
            </a:r>
            <a:r>
              <a:rPr lang="ru-RU" b="1" smtClean="0">
                <a:solidFill>
                  <a:srgbClr val="0000CC"/>
                </a:solidFill>
              </a:rPr>
              <a:t>делают всё </a:t>
            </a:r>
            <a:r>
              <a:rPr lang="ru-RU" b="1" dirty="0" smtClean="0">
                <a:solidFill>
                  <a:srgbClr val="0000CC"/>
                </a:solidFill>
              </a:rPr>
              <a:t>возможное, чтобы в любом формате обучения дети </a:t>
            </a:r>
            <a:r>
              <a:rPr lang="ru-RU" b="1" smtClean="0">
                <a:solidFill>
                  <a:srgbClr val="0000CC"/>
                </a:solidFill>
              </a:rPr>
              <a:t>были готовы к ОГЭ.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2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06BE307-FEA1-4CCC-AAAC-3CECB7D331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C06BE307-FEA1-4CCC-AAAC-3CECB7D331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C06BE307-FEA1-4CCC-AAAC-3CECB7D331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2B130E-D6F6-40B1-9369-7340E4A20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042B130E-D6F6-40B1-9369-7340E4A20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042B130E-D6F6-40B1-9369-7340E4A20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CC9EA24-B7EA-408E-BFD9-FC300FDE4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2.1. Расписание экзаменов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48A34F-940E-4D18-BF0E-415584AE1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22ABD-D3CC-4043-A95A-1D9BF65E6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771525"/>
            <a:ext cx="5247936" cy="24316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BE28CB-36AF-4747-9675-11B3D31C8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214" y="1182789"/>
            <a:ext cx="2933578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0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0763" t="18577" r="8568" b="39649"/>
          <a:stretch/>
        </p:blipFill>
        <p:spPr>
          <a:xfrm>
            <a:off x="0" y="352426"/>
            <a:ext cx="9077325" cy="5990186"/>
          </a:xfrm>
          <a:prstGeom prst="rect">
            <a:avLst/>
          </a:prstGeom>
        </p:spPr>
      </p:pic>
      <p:sp>
        <p:nvSpPr>
          <p:cNvPr id="5" name="Стрелка: влево 4">
            <a:extLst>
              <a:ext uri="{FF2B5EF4-FFF2-40B4-BE49-F238E27FC236}">
                <a16:creationId xmlns:a16="http://schemas.microsoft.com/office/drawing/2014/main" id="{30276F0A-6743-4C85-9FA2-D8E0B07F5065}"/>
              </a:ext>
            </a:extLst>
          </p:cNvPr>
          <p:cNvSpPr/>
          <p:nvPr/>
        </p:nvSpPr>
        <p:spPr>
          <a:xfrm>
            <a:off x="8782050" y="2699819"/>
            <a:ext cx="3333750" cy="33718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Расписание (проект)</a:t>
            </a:r>
          </a:p>
        </p:txBody>
      </p:sp>
    </p:spTree>
    <p:extLst>
      <p:ext uri="{BB962C8B-B14F-4D97-AF65-F5344CB8AC3E}">
        <p14:creationId xmlns:p14="http://schemas.microsoft.com/office/powerpoint/2010/main" val="29795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A769551-8773-42BA-BD26-8A870952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2.2 Как проходят экзамены?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E25B45-1969-499B-BCF7-65257B077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438CB7-AA08-48CA-8245-05E28278CE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431" y="644328"/>
            <a:ext cx="2875547" cy="287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493" y="193932"/>
            <a:ext cx="5504507" cy="6261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898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7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A769551-8773-42BA-BD26-8A870952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2.3  Если нужны специальные условия по состоянию здоровья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E25B45-1969-499B-BCF7-65257B077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5843A5-CBB6-4184-9DF3-06802734B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725" y="406954"/>
            <a:ext cx="28670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toShape 28"/>
          <p:cNvSpPr>
            <a:spLocks noChangeArrowheads="1"/>
          </p:cNvSpPr>
          <p:nvPr/>
        </p:nvSpPr>
        <p:spPr bwMode="gray">
          <a:xfrm rot="16200000" flipV="1">
            <a:off x="5051151" y="4937388"/>
            <a:ext cx="2262892" cy="116201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latin typeface="Century Gothic" pitchFamily="34" charset="0"/>
            </a:endParaRPr>
          </a:p>
        </p:txBody>
      </p:sp>
      <p:sp>
        <p:nvSpPr>
          <p:cNvPr id="59" name="AutoShape 28"/>
          <p:cNvSpPr>
            <a:spLocks noChangeArrowheads="1"/>
          </p:cNvSpPr>
          <p:nvPr/>
        </p:nvSpPr>
        <p:spPr bwMode="gray">
          <a:xfrm rot="16200000" flipV="1">
            <a:off x="4635501" y="4930350"/>
            <a:ext cx="2262892" cy="116201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latin typeface="Century Gothic" pitchFamily="34" charset="0"/>
            </a:endParaRP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ltGray">
          <a:xfrm>
            <a:off x="2488039" y="9292407"/>
            <a:ext cx="758252" cy="102451"/>
          </a:xfrm>
          <a:prstGeom prst="roundRect">
            <a:avLst>
              <a:gd name="adj" fmla="val 10889"/>
            </a:avLst>
          </a:prstGeom>
          <a:gradFill rotWithShape="1">
            <a:gsLst>
              <a:gs pos="50000">
                <a:srgbClr val="D1F8AA">
                  <a:alpha val="26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>
              <a:latin typeface="Century Gothic" pitchFamily="34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ltGray">
          <a:xfrm>
            <a:off x="1359671" y="1621097"/>
            <a:ext cx="2582768" cy="554179"/>
          </a:xfrm>
          <a:prstGeom prst="roundRect">
            <a:avLst>
              <a:gd name="adj" fmla="val 10889"/>
            </a:avLst>
          </a:prstGeom>
          <a:gradFill rotWithShape="1">
            <a:gsLst>
              <a:gs pos="50000">
                <a:srgbClr val="D8F2FE">
                  <a:alpha val="33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>
              <a:latin typeface="Palatino Linotype" panose="02040502050505030304" pitchFamily="18" charset="0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ltGray">
          <a:xfrm>
            <a:off x="7452416" y="1651801"/>
            <a:ext cx="2582768" cy="493701"/>
          </a:xfrm>
          <a:prstGeom prst="roundRect">
            <a:avLst>
              <a:gd name="adj" fmla="val 10889"/>
            </a:avLst>
          </a:prstGeom>
          <a:gradFill rotWithShape="1">
            <a:gsLst>
              <a:gs pos="50000">
                <a:srgbClr val="D8F2FE">
                  <a:alpha val="33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>
              <a:latin typeface="Century Gothic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93193" y="991214"/>
            <a:ext cx="9590602" cy="72008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3" rIns="91427" bIns="45713" anchor="ctr"/>
          <a:lstStyle/>
          <a:p>
            <a:pPr algn="ctr" defTabSz="914265">
              <a:defRPr/>
            </a:pPr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Документы, подтверждающие право на создание специальных условий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17552" y="1651801"/>
            <a:ext cx="25142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rgbClr val="11327B"/>
                </a:solidFill>
                <a:latin typeface="Palatino Linotype" panose="02040502050505030304" pitchFamily="18" charset="0"/>
              </a:rPr>
              <a:t>СПРАВКА МСЭ </a:t>
            </a:r>
          </a:p>
          <a:p>
            <a:pPr algn="ctr"/>
            <a:r>
              <a:rPr lang="ru-RU" sz="1200" dirty="0">
                <a:solidFill>
                  <a:srgbClr val="11327B"/>
                </a:solidFill>
                <a:latin typeface="Palatino Linotype" panose="02040502050505030304" pitchFamily="18" charset="0"/>
              </a:rPr>
              <a:t>об установлении инвалидности</a:t>
            </a:r>
            <a:r>
              <a:rPr lang="ru-RU" sz="1400" dirty="0">
                <a:solidFill>
                  <a:srgbClr val="11327B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>
                <a:solidFill>
                  <a:srgbClr val="11327B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1415480" y="127047"/>
            <a:ext cx="9124246" cy="768007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Необходимость специальных условий при проведении ГИА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002" y="2137571"/>
            <a:ext cx="1749881" cy="192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001684" y="1611375"/>
            <a:ext cx="3033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rgbClr val="11327B"/>
                </a:solidFill>
                <a:latin typeface="Palatino Linotype" panose="02040502050505030304" pitchFamily="18" charset="0"/>
              </a:rPr>
              <a:t>ЗАКЛЮЧЕНИЕ </a:t>
            </a:r>
            <a:br>
              <a:rPr lang="ru-RU" sz="1500" dirty="0">
                <a:solidFill>
                  <a:srgbClr val="11327B"/>
                </a:solidFill>
                <a:latin typeface="Palatino Linotype" panose="02040502050505030304" pitchFamily="18" charset="0"/>
              </a:rPr>
            </a:br>
            <a:r>
              <a:rPr lang="ru-RU" sz="1500" dirty="0">
                <a:solidFill>
                  <a:srgbClr val="11327B"/>
                </a:solidFill>
                <a:latin typeface="Palatino Linotype" panose="02040502050505030304" pitchFamily="18" charset="0"/>
              </a:rPr>
              <a:t>ЦПМПК</a:t>
            </a:r>
            <a:endParaRPr lang="en-US" sz="1500" dirty="0">
              <a:solidFill>
                <a:srgbClr val="11327B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33102" y="3922876"/>
            <a:ext cx="5875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rgbClr val="C00000"/>
                </a:solidFill>
                <a:latin typeface="Cambria" panose="02040503050406030204" pitchFamily="18" charset="0"/>
              </a:rPr>
              <a:t>обязательно предоставляется скан-копия с двух сторон </a:t>
            </a:r>
            <a:endParaRPr lang="ru-RU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840046" y="511050"/>
            <a:ext cx="68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32"/>
          <p:cNvSpPr>
            <a:spLocks noChangeArrowheads="1"/>
          </p:cNvSpPr>
          <p:nvPr/>
        </p:nvSpPr>
        <p:spPr bwMode="gray">
          <a:xfrm>
            <a:off x="5062159" y="2140985"/>
            <a:ext cx="1711790" cy="1583533"/>
          </a:xfrm>
          <a:prstGeom prst="ellipse">
            <a:avLst/>
          </a:prstGeom>
          <a:gradFill rotWithShape="1">
            <a:gsLst>
              <a:gs pos="0">
                <a:srgbClr val="B2B2B2"/>
              </a:gs>
              <a:gs pos="100000">
                <a:srgbClr val="B2B2B2">
                  <a:gamma/>
                  <a:tint val="0"/>
                  <a:invGamma/>
                </a:srgbClr>
              </a:gs>
            </a:gsLst>
            <a:lin ang="5400000" scaled="1"/>
          </a:gradFill>
          <a:ln w="190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b="1" dirty="0">
              <a:latin typeface="Century Gothic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187630" y="2222910"/>
            <a:ext cx="1440160" cy="13861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https://kcsonkalachinsk.ru/wp-content/uploads/2020/07/unna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383" y="2517317"/>
            <a:ext cx="592655" cy="59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390960" y="3504642"/>
            <a:ext cx="30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если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 и/или</a:t>
            </a:r>
            <a:endParaRPr lang="en-US" sz="20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900458" y="4539727"/>
            <a:ext cx="3640333" cy="1886933"/>
            <a:chOff x="211972" y="2241876"/>
            <a:chExt cx="5786082" cy="3161305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72" y="2241876"/>
              <a:ext cx="5786082" cy="3161305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" t="1445" r="830"/>
            <a:stretch/>
          </p:blipFill>
          <p:spPr>
            <a:xfrm>
              <a:off x="1198662" y="2456802"/>
              <a:ext cx="3778559" cy="2355633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835" y="4706527"/>
            <a:ext cx="2384695" cy="1397937"/>
          </a:xfrm>
          <a:prstGeom prst="rect">
            <a:avLst/>
          </a:prstGeom>
        </p:spPr>
      </p:pic>
      <p:grpSp>
        <p:nvGrpSpPr>
          <p:cNvPr id="40" name="Группа 39"/>
          <p:cNvGrpSpPr/>
          <p:nvPr/>
        </p:nvGrpSpPr>
        <p:grpSpPr>
          <a:xfrm>
            <a:off x="1562943" y="6325179"/>
            <a:ext cx="2283586" cy="581975"/>
            <a:chOff x="1788606" y="6189342"/>
            <a:chExt cx="2283586" cy="581975"/>
          </a:xfrm>
        </p:grpSpPr>
        <p:sp>
          <p:nvSpPr>
            <p:cNvPr id="41" name="Rectangle: Rounded Corners 73">
              <a:extLst>
                <a:ext uri="{FF2B5EF4-FFF2-40B4-BE49-F238E27FC236}">
                  <a16:creationId xmlns:a16="http://schemas.microsoft.com/office/drawing/2014/main" id="{02BADCB3-4EBB-47B0-AE07-A978F1901203}"/>
                </a:ext>
              </a:extLst>
            </p:cNvPr>
            <p:cNvSpPr/>
            <p:nvPr/>
          </p:nvSpPr>
          <p:spPr>
            <a:xfrm>
              <a:off x="1788606" y="6189342"/>
              <a:ext cx="2283586" cy="43597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789" y="6373498"/>
              <a:ext cx="265544" cy="397819"/>
            </a:xfrm>
            <a:prstGeom prst="rect">
              <a:avLst/>
            </a:prstGeom>
          </p:spPr>
        </p:pic>
        <p:sp>
          <p:nvSpPr>
            <p:cNvPr id="43" name="TextBox 74"/>
            <p:cNvSpPr txBox="1">
              <a:spLocks noChangeArrowheads="1"/>
            </p:cNvSpPr>
            <p:nvPr/>
          </p:nvSpPr>
          <p:spPr bwMode="auto">
            <a:xfrm>
              <a:off x="1788606" y="6265532"/>
              <a:ext cx="2283586" cy="27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Open Sans" panose="020B0606030504020204" charset="0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Open Sans" panose="020B0606030504020204" charset="0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Open Sans" panose="020B0606030504020204" charset="0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Open Sans" panose="020B0606030504020204" charset="0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Open Sans" panose="020B060603050402020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Open Sans" panose="020B060603050402020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Open Sans" panose="020B060603050402020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Open Sans" panose="020B060603050402020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Open Sans" panose="020B060603050402020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ru-RU" sz="1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www.rcoi.mcko.ru</a:t>
              </a:r>
              <a:endParaRPr lang="en-ID" altLang="ru-RU" sz="12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2089" y="2657238"/>
            <a:ext cx="1804913" cy="123917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117207" y="2222910"/>
            <a:ext cx="1818769" cy="1266593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9320933" y="2181691"/>
            <a:ext cx="24375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11327B"/>
                </a:solidFill>
                <a:latin typeface="Palatino Linotype" panose="02040502050505030304" pitchFamily="18" charset="0"/>
              </a:rPr>
              <a:t>номер документа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9149395" y="2724793"/>
            <a:ext cx="24375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11327B"/>
                </a:solidFill>
                <a:latin typeface="Palatino Linotype" panose="02040502050505030304" pitchFamily="18" charset="0"/>
              </a:rPr>
              <a:t>дата выдачи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9521295" y="3242467"/>
            <a:ext cx="2437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11327B"/>
                </a:solidFill>
                <a:latin typeface="Palatino Linotype" panose="02040502050505030304" pitchFamily="18" charset="0"/>
              </a:rPr>
              <a:t>специальные условия, рекомендованные ЦПМПК</a:t>
            </a:r>
          </a:p>
        </p:txBody>
      </p:sp>
      <p:sp>
        <p:nvSpPr>
          <p:cNvPr id="54" name="Стрелка вправо 53"/>
          <p:cNvSpPr/>
          <p:nvPr/>
        </p:nvSpPr>
        <p:spPr>
          <a:xfrm>
            <a:off x="6585939" y="3630186"/>
            <a:ext cx="352709" cy="304135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право 54"/>
          <p:cNvSpPr/>
          <p:nvPr/>
        </p:nvSpPr>
        <p:spPr>
          <a:xfrm rot="10800000">
            <a:off x="4959386" y="3615721"/>
            <a:ext cx="352709" cy="304135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V="1">
            <a:off x="1193193" y="4264662"/>
            <a:ext cx="10330929" cy="47627"/>
          </a:xfrm>
          <a:prstGeom prst="line">
            <a:avLst/>
          </a:prstGeom>
          <a:ln w="3175">
            <a:solidFill>
              <a:schemeClr val="accent3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8784" y="4478063"/>
            <a:ext cx="4437680" cy="208865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95" y="4487909"/>
            <a:ext cx="1018431" cy="732837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7751036" y="2932753"/>
            <a:ext cx="1619434" cy="3603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 стрелкой 57"/>
          <p:cNvCxnSpPr/>
          <p:nvPr/>
        </p:nvCxnSpPr>
        <p:spPr>
          <a:xfrm>
            <a:off x="9382533" y="3090034"/>
            <a:ext cx="743366" cy="186792"/>
          </a:xfrm>
          <a:prstGeom prst="straightConnector1">
            <a:avLst/>
          </a:prstGeom>
          <a:ln w="12700">
            <a:solidFill>
              <a:srgbClr val="E121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454777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A769551-8773-42BA-BD26-8A870952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2.4  Как проходит экзамен?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E25B45-1969-499B-BCF7-65257B077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411609-D2CC-4074-B45B-DC17ACFF7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325" y="685220"/>
            <a:ext cx="4396153" cy="29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00434" y="-122831"/>
            <a:ext cx="9980682" cy="7852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ГИА-9. Распределение</a:t>
            </a:r>
            <a:endParaRPr lang="ru-RU" sz="48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75742" y="524017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pic>
        <p:nvPicPr>
          <p:cNvPr id="13" name="Picture 2" descr="Z:\1_Отдел информационно-методического обеспечения\ПРЕЗЕНТАЦИИ\Картинки\44\608_3836_01.MP4.Still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2475" y="3429000"/>
            <a:ext cx="5485250" cy="30854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5742" y="1334020"/>
            <a:ext cx="12069171" cy="17543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вестибюле (холле) ППЭ на информационных стендах размещаются списки распределения участников ГИА по аудиториям </a:t>
            </a:r>
          </a:p>
        </p:txBody>
      </p:sp>
    </p:spTree>
    <p:extLst>
      <p:ext uri="{BB962C8B-B14F-4D97-AF65-F5344CB8AC3E}">
        <p14:creationId xmlns:p14="http://schemas.microsoft.com/office/powerpoint/2010/main" val="39082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6839" y="-122831"/>
            <a:ext cx="11351941" cy="7852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ГИА-9. Прием вещей до входа в ППЭ</a:t>
            </a:r>
            <a:endParaRPr lang="ru-RU" sz="48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75742" y="524017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pic>
        <p:nvPicPr>
          <p:cNvPr id="10" name="Picture 3" descr="Z:\1_Отдел информационно-методического обеспечения\ПРЕЗЕНТАЦИИ\Картинки\44\608_3828_01.MP4.Still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7439" y="4468666"/>
            <a:ext cx="3950340" cy="2222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:\1_Отдел информационно-методического обеспечения\ПРЕЗЕНТАЦИИ\Картинки\44\608_3825_01.MP4.Still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540" y="1488435"/>
            <a:ext cx="4981470" cy="28020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:\1_Отдел информационно-методического обеспечения\ПРЕЗЕНТАЦИИ\Картинки\44\608_3826_01.MP4.Still0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646" y="1488435"/>
            <a:ext cx="4981470" cy="28020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7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3D483-91F8-4A38-A119-8F754131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1.1 Актуальные нормативные документы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4479A9-5F3A-4818-A885-44A477ADB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723F4F-6DFD-44B6-9C5E-9DCB454CB2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16" y="709811"/>
            <a:ext cx="2271379" cy="246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00434" y="-122831"/>
            <a:ext cx="9980682" cy="7852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ГИА-9. Паспортный контроль</a:t>
            </a:r>
            <a:endParaRPr lang="ru-RU" sz="48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75742" y="524017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pic>
        <p:nvPicPr>
          <p:cNvPr id="10" name="Picture 3" descr="Z:\1_Отдел информационно-методического обеспечения\ПРЕЗЕНТАЦИИ\Картинки\44\608_3838_01.MP4.Still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145" y="3300761"/>
            <a:ext cx="5891241" cy="3310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:\1_Отдел информационно-методического обеспечения\ПРЕЗЕНТАЦИИ\Картинки\44\608_3836_01.MP4.Still0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42" y="3300761"/>
            <a:ext cx="5884919" cy="3310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504" y="1196752"/>
            <a:ext cx="11690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 участников ГИА в ППЭ осуществляется при наличии у них документов, удостоверяющих их личность, и при наличии их в списках распределения в данный ППЭ</a:t>
            </a:r>
          </a:p>
        </p:txBody>
      </p:sp>
    </p:spTree>
    <p:extLst>
      <p:ext uri="{BB962C8B-B14F-4D97-AF65-F5344CB8AC3E}">
        <p14:creationId xmlns:p14="http://schemas.microsoft.com/office/powerpoint/2010/main" val="322600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00434" y="-122831"/>
            <a:ext cx="9980682" cy="7852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ГИА-9 в ППЭ. Вход в аудиторию</a:t>
            </a:r>
            <a:endParaRPr lang="ru-RU" sz="48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75742" y="524017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515922" y="1575402"/>
            <a:ext cx="46760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Допуск участников ГИА в ППЭ осуществляется при наличии у них документов, удостоверяющих их личность, и при наличии их в списках распределения в данный ППЭ</a:t>
            </a:r>
          </a:p>
        </p:txBody>
      </p:sp>
      <p:pic>
        <p:nvPicPr>
          <p:cNvPr id="13" name="Picture 2" descr="Z:\1_Отдел информационно-методического обеспечения\ПРЕЗЕНТАЦИИ\Картинки\44\608_3865_01.MP4.Still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42" y="1795588"/>
            <a:ext cx="7556902" cy="43041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6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00434" y="-122831"/>
            <a:ext cx="9980682" cy="7852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ГИА-9. Проведение экзамена</a:t>
            </a:r>
            <a:endParaRPr lang="ru-RU" sz="48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75742" y="524017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256478" y="1309250"/>
            <a:ext cx="11463454" cy="494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проводится в спокойной и доброжелательной обстановке.</a:t>
            </a:r>
          </a:p>
          <a:p>
            <a:pPr lvl="0" algn="just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экзамена организаторы проводят инструктаж о порядке проведения, правилах оформления ЭР, продолжительности экзамена, порядке подачи апелляции. </a:t>
            </a:r>
          </a:p>
          <a:p>
            <a:pPr lvl="0" algn="just">
              <a:spcBef>
                <a:spcPct val="20000"/>
              </a:spcBef>
            </a:pP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…В случае обнаружения полиграфического брака или некомплектности ЭМ организаторы выдают новый комплект ЭМ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2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licei6-rzd.ru/images/p90_prodoljitel-nost-og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4221"/>
            <a:ext cx="12192000" cy="69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cei6-rzd.ru/images/p90_prodoljitel-nost-ogy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653" t="30361" r="7778" b="65736"/>
          <a:stretch/>
        </p:blipFill>
        <p:spPr bwMode="auto">
          <a:xfrm>
            <a:off x="6663267" y="2683934"/>
            <a:ext cx="4580466" cy="27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7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https://ds05.infourok.ru/uploads/ex/0af2/00021a49-3d2dd952/img1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977" y="804799"/>
            <a:ext cx="11860303" cy="46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4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00434" y="-122831"/>
            <a:ext cx="9980682" cy="7852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ГИА-9. Проведение экзамена</a:t>
            </a:r>
            <a:endParaRPr lang="ru-RU" sz="48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75742" y="524017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256478" y="1309249"/>
            <a:ext cx="11630722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Обучающимся </a:t>
            </a:r>
            <a:r>
              <a:rPr lang="ru-RU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ЗАПРЕЩЕНО</a:t>
            </a:r>
            <a:r>
              <a:rPr lang="ru-RU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иметь при себе средства связи, электронно-вычислительную технику, фото, аудио и видеоаппаратуру, справочные материалы, письменные заметки и иные средства хранения и передачи информации, выносить ЭМ  из аудиторий и ППЭ, а также общаться друг с другом и свободно передвигаться по аудитории.</a:t>
            </a:r>
          </a:p>
          <a:p>
            <a:pPr lvl="0" algn="ctr">
              <a:spcBef>
                <a:spcPct val="20000"/>
              </a:spcBef>
            </a:pPr>
            <a:endParaRPr lang="ru-RU" sz="2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Лица, допустившие нарушение порядка проведения, </a:t>
            </a:r>
            <a:r>
              <a:rPr lang="ru-RU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УДАЛЯЮТСЯ</a:t>
            </a:r>
            <a:r>
              <a:rPr lang="ru-RU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экзамена!!!!</a:t>
            </a:r>
          </a:p>
        </p:txBody>
      </p:sp>
    </p:spTree>
    <p:extLst>
      <p:ext uri="{BB962C8B-B14F-4D97-AF65-F5344CB8AC3E}">
        <p14:creationId xmlns:p14="http://schemas.microsoft.com/office/powerpoint/2010/main" val="30664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00434" y="-122831"/>
            <a:ext cx="9980682" cy="7852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ГИА-9. Ответственность</a:t>
            </a:r>
            <a:endParaRPr lang="ru-RU" sz="48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75742" y="524017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88147" y="1543165"/>
            <a:ext cx="11630722" cy="613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</a:rPr>
              <a:t>Статья 19.30 Кодекса об Административных правонарушениях РФ (КоАП).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</a:rPr>
              <a:t>Нарушение требований к ведению образовательной деятельности и организации образовательного процесса (действующая редакция)</a:t>
            </a:r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  <a:p>
            <a:r>
              <a:rPr lang="ru-RU" dirty="0"/>
              <a:t>4</a:t>
            </a:r>
            <a:r>
              <a:rPr lang="ru-RU" b="1" dirty="0">
                <a:solidFill>
                  <a:srgbClr val="090807"/>
                </a:solidFill>
              </a:rPr>
              <a:t>. Умышленное искажение результатов государственной итоговой аттестации и предусмотренных законодательством об образовании олимпиад школьников, а равно нарушение установленного законодательством об образовании порядка проведения государственной итоговой аттестации – влечет:</a:t>
            </a:r>
          </a:p>
          <a:p>
            <a:r>
              <a:rPr lang="ru-RU" b="1" dirty="0">
                <a:solidFill>
                  <a:srgbClr val="090807"/>
                </a:solidFill>
              </a:rPr>
              <a:t>·         наложение административного штрафа на граждан в размере от трех тысяч до пяти тысяч рублей;</a:t>
            </a:r>
          </a:p>
          <a:p>
            <a:r>
              <a:rPr lang="ru-RU" b="1" dirty="0">
                <a:solidFill>
                  <a:srgbClr val="090807"/>
                </a:solidFill>
              </a:rPr>
              <a:t>·         на должностных лиц - от двадцати тысяч до сорока тысяч рублей;</a:t>
            </a:r>
          </a:p>
          <a:p>
            <a:r>
              <a:rPr lang="ru-RU" b="1" dirty="0">
                <a:solidFill>
                  <a:srgbClr val="090807"/>
                </a:solidFill>
              </a:rPr>
              <a:t>·         на юридических лиц - от пятидесяти тысяч до двухсот тысяч рублей.</a:t>
            </a:r>
          </a:p>
          <a:p>
            <a:endParaRPr lang="ru-RU" b="1" dirty="0">
              <a:solidFill>
                <a:srgbClr val="090807"/>
              </a:solidFill>
            </a:endParaRPr>
          </a:p>
          <a:p>
            <a:endParaRPr lang="ru-RU" b="1" dirty="0"/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Участники, удаленные с экзамена не могут  в этом году повторно участвовать в экзамене и поступать. </a:t>
            </a:r>
          </a:p>
          <a:p>
            <a:endParaRPr lang="ru-RU" b="1" dirty="0">
              <a:solidFill>
                <a:srgbClr val="090807"/>
              </a:solidFill>
            </a:endParaRPr>
          </a:p>
          <a:p>
            <a:r>
              <a:rPr lang="ru-RU" b="1" dirty="0">
                <a:solidFill>
                  <a:srgbClr val="090807"/>
                </a:solidFill>
              </a:rPr>
              <a:t> </a:t>
            </a:r>
          </a:p>
          <a:p>
            <a:pPr lvl="0" algn="ctr">
              <a:spcBef>
                <a:spcPct val="20000"/>
              </a:spcBef>
            </a:pPr>
            <a:endParaRPr lang="ru-RU" sz="32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4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3174DF6-6E64-4DF8-BB04-E29EDC945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666633"/>
                </a:solidFill>
              </a:rPr>
              <a:t>2. Где узнать результат?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4D37A9-E3A7-4808-B3C8-4F05CD0AE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DDD947-115D-4FE8-9FF9-F78477FA20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895" y="354638"/>
            <a:ext cx="3096126" cy="30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B4CC18-2787-4B40-B7BC-F43C269CFC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53B5A7-1294-411A-8935-86AC039A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2.5 Получил результат и не согласен с ним?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1DD84C-9D4C-4BD9-A23C-FBD27C8C5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8D0818-A4AA-4670-BD97-39C2DC5D53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839" y="775814"/>
            <a:ext cx="2887579" cy="385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68672" y="0"/>
            <a:ext cx="9980682" cy="716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база:</a:t>
            </a:r>
            <a:endParaRPr lang="ru-RU" sz="48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46409" y="1410676"/>
            <a:ext cx="11496908" cy="5358114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 "Об образовании в Российской Федерации" от 29.12.2012 №273-ФЗ;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Российской Федерации от 07 ноября 2018 г. № 189/1513 «Об утверждении Порядка проведения государственной итоговой аттестации по образовательным программам основного общего образования»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ru-RU" altLang="ru-RU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22830" y="694412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09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25913" y="27109"/>
            <a:ext cx="10021702" cy="721894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ГИА-9. Сроки</a:t>
            </a:r>
            <a:r>
              <a:rPr kumimoji="0" lang="ru-RU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подачи апелляций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514843"/>
              </a:solidFill>
              <a:effectLst/>
              <a:uLnTx/>
              <a:uFillTx/>
              <a:latin typeface="Plantagenet Cherokee"/>
              <a:ea typeface="+mj-ea"/>
              <a:cs typeface="+mj-cs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122830" y="694412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9" name="Прямоугольник 28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80266" y="977194"/>
            <a:ext cx="5340017" cy="53553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ru-RU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нарушении порядка проведения экзамена</a:t>
            </a:r>
          </a:p>
          <a:p>
            <a:pPr algn="ctr"/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проведения экзамена </a:t>
            </a:r>
          </a:p>
          <a:p>
            <a:pPr algn="ctr"/>
            <a:endPara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соответствующему учебному предмету,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ПОКИДАЯ ППЭ</a:t>
            </a:r>
          </a:p>
          <a:p>
            <a:pPr algn="ctr">
              <a:lnSpc>
                <a:spcPct val="150000"/>
              </a:lnSpc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члену ГЭК!!!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3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7ED4A9-1E0C-4A66-B811-8B207DC2B5A3}"/>
              </a:ext>
            </a:extLst>
          </p:cNvPr>
          <p:cNvSpPr/>
          <p:nvPr/>
        </p:nvSpPr>
        <p:spPr>
          <a:xfrm>
            <a:off x="6101283" y="977194"/>
            <a:ext cx="5340017" cy="56938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несогласии с выставленными баллами</a:t>
            </a:r>
          </a:p>
          <a:p>
            <a:pPr algn="ctr"/>
            <a:endParaRPr lang="ru-RU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2-х рабочих дней со дня объявления результатов по предмету</a:t>
            </a:r>
          </a:p>
          <a:p>
            <a:pPr algn="ctr"/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рассматриваются апелляции:</a:t>
            </a:r>
          </a:p>
          <a:p>
            <a:pPr algn="ctr"/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содержанию и структуре заданий</a:t>
            </a:r>
          </a:p>
          <a:p>
            <a:pPr algn="ctr"/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 экзаменационной работы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EABD685-3C0A-4AA1-A780-ED6EA07B2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2.6   Не сдал…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503984-2DB9-4A10-8FF1-8EBE4A128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143792-35E5-44BA-9D78-1C3E9711FA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876" y="1128740"/>
            <a:ext cx="3144253" cy="31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4052" y="1314562"/>
            <a:ext cx="11414187" cy="160343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051" y="1407628"/>
            <a:ext cx="11414187" cy="13954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6000">
                <a:schemeClr val="bg1">
                  <a:lumMod val="95000"/>
                </a:schemeClr>
              </a:gs>
              <a:gs pos="8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050" y="1475552"/>
            <a:ext cx="11414188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Неудовлетворительный результат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более чем по двум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учебным предметам –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повторный допуск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сдаче ГИА-9 по соответствующим предметам в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текущем учебном году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(основной этап ГИА-9).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1228" y="3182230"/>
            <a:ext cx="11416386" cy="14834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6000">
                <a:schemeClr val="bg1">
                  <a:lumMod val="95000"/>
                </a:schemeClr>
              </a:gs>
              <a:gs pos="8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4050" y="3239682"/>
            <a:ext cx="11392941" cy="130240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6000">
                <a:schemeClr val="bg1">
                  <a:lumMod val="95000"/>
                </a:schemeClr>
              </a:gs>
              <a:gs pos="8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227" y="3239682"/>
            <a:ext cx="11315701" cy="12926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прошедшие ГИА-9, получившие на ГИА-9 неудовлетворительный результат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более чем по 2 (двум)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учебным предметам -  повторный допуск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ранее 1 сентября текущего года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(дополнительные сроки).</a:t>
            </a:r>
            <a:endParaRPr lang="ru-RU" sz="2600" b="1" dirty="0">
              <a:solidFill>
                <a:srgbClr val="002060"/>
              </a:solidFill>
              <a:latin typeface="Trebuchet M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7504" y="668195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2" name="Прямоугольник 11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C000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Rectangle 1"/>
          <p:cNvSpPr txBox="1">
            <a:spLocks/>
          </p:cNvSpPr>
          <p:nvPr/>
        </p:nvSpPr>
        <p:spPr>
          <a:xfrm>
            <a:off x="1050309" y="0"/>
            <a:ext cx="9980682" cy="66819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ГИА-9. Повторный допуск</a:t>
            </a:r>
            <a:endParaRPr lang="ru-RU" sz="4800" dirty="0"/>
          </a:p>
        </p:txBody>
      </p:sp>
      <p:sp>
        <p:nvSpPr>
          <p:cNvPr id="23" name="Rectangle 15"/>
          <p:cNvSpPr/>
          <p:nvPr/>
        </p:nvSpPr>
        <p:spPr>
          <a:xfrm>
            <a:off x="461227" y="4929878"/>
            <a:ext cx="11416386" cy="14834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6000">
                <a:schemeClr val="bg1">
                  <a:lumMod val="95000"/>
                </a:schemeClr>
              </a:gs>
              <a:gs pos="8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810" y="4907718"/>
            <a:ext cx="11254842" cy="12926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Получившие повторно неудовлетворительный результат по одному из пересдаваемых предметов в дополнительные сроки -  повторный допуск к сдаче ГИА-9 в дополнительные сентябрьские сроки.</a:t>
            </a:r>
            <a:endParaRPr lang="ru-RU" sz="2600" b="1" dirty="0">
              <a:solidFill>
                <a:srgbClr val="00206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120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655F5-E55A-4A92-86DD-A8457BDC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2.6   Все сдал!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035A2B-1892-41A5-B94A-5B616DED2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B59C6C-EB6A-44EA-B78A-1F3B18732E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193" y="848004"/>
            <a:ext cx="3708044" cy="3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C9653C1-3C89-4A2C-B4F5-8CBE88DF6F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269506"/>
              </p:ext>
            </p:extLst>
          </p:nvPr>
        </p:nvGraphicFramePr>
        <p:xfrm>
          <a:off x="673768" y="192506"/>
          <a:ext cx="11213432" cy="6497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06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1B7E81-7E6A-4371-B809-0496F7891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F33FBE-84C6-490E-B302-3D3D9FBFB2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AB3F75-7F44-48A2-B516-940EA0EF1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77585" y="114300"/>
            <a:ext cx="11533415" cy="203623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Приказ Министерства просвещения РФ от 17 декабря 2018 г. N 315 «О внесении изменений в Порядок заполнения, учета и выдачи аттестатов об основном общем и среднем общем образовании и их дубликатов, утвержденный приказом Министерства образования и науки Российской Федерации от 14 февраля 2014 г. N 115» (зарегистрировано в Минюсте РФ 14 января 2019 г. Регистрационный N 53352)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77585" y="2396841"/>
            <a:ext cx="11533415" cy="14436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89" b="80924"/>
          <a:stretch/>
        </p:blipFill>
        <p:spPr>
          <a:xfrm>
            <a:off x="827196" y="2514914"/>
            <a:ext cx="10700198" cy="99235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77585" y="4419605"/>
            <a:ext cx="11533415" cy="14436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328831"/>
              </p:ext>
            </p:extLst>
          </p:nvPr>
        </p:nvGraphicFramePr>
        <p:xfrm>
          <a:off x="2204621" y="4699466"/>
          <a:ext cx="8402419" cy="6139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4" imgW="5829480" imgH="7543800" progId="AcroExch.Document.DC">
                  <p:embed/>
                </p:oleObj>
              </mc:Choice>
              <mc:Fallback>
                <p:oleObj name="Acrobat Document" r:id="rId4" imgW="5829480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4621" y="4699466"/>
                        <a:ext cx="8402419" cy="6139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8" t="73074" b="18893"/>
          <a:stretch/>
        </p:blipFill>
        <p:spPr>
          <a:xfrm>
            <a:off x="623455" y="4638502"/>
            <a:ext cx="11007271" cy="8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FC0267D-089F-42FE-A930-8260E001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4957648"/>
            <a:ext cx="8596668" cy="1826581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000099"/>
                </a:solidFill>
              </a:rPr>
              <a:t>3 блок – </a:t>
            </a:r>
            <a:br>
              <a:rPr lang="ru-RU" sz="4800" b="1" dirty="0">
                <a:solidFill>
                  <a:srgbClr val="000099"/>
                </a:solidFill>
              </a:rPr>
            </a:br>
            <a:r>
              <a:rPr lang="ru-RU" sz="4800" b="1" dirty="0">
                <a:solidFill>
                  <a:srgbClr val="000099"/>
                </a:solidFill>
              </a:rPr>
              <a:t>Поступление на следующий образовательный уровень (среднего общего или среднего профессионального образования)</a:t>
            </a:r>
            <a:br>
              <a:rPr lang="ru-RU" sz="4800" b="1" dirty="0">
                <a:solidFill>
                  <a:srgbClr val="000099"/>
                </a:solidFill>
              </a:rPr>
            </a:br>
            <a:endParaRPr lang="ru-RU" sz="4800" b="1" dirty="0">
              <a:solidFill>
                <a:srgbClr val="000099"/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0B793CF-12BE-4663-B8D6-C6BE17C66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09074" y="106326"/>
            <a:ext cx="12175958" cy="16055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>
                <a:solidFill>
                  <a:srgbClr val="C00000"/>
                </a:solidFill>
              </a:rPr>
              <a:t>Экзамены закончены. Аттестат получен.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Что дальше?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88205387"/>
              </p:ext>
            </p:extLst>
          </p:nvPr>
        </p:nvGraphicFramePr>
        <p:xfrm>
          <a:off x="-343785" y="1786270"/>
          <a:ext cx="12535785" cy="4927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781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1DCE96-65F3-4DBE-8A19-04B1A6A36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551DCE96-65F3-4DBE-8A19-04B1A6A364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551DCE96-65F3-4DBE-8A19-04B1A6A36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551DCE96-65F3-4DBE-8A19-04B1A6A36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80024EC-E437-43B2-926F-EF8D27EAB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B80024EC-E437-43B2-926F-EF8D27EABC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B80024EC-E437-43B2-926F-EF8D27EAB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B80024EC-E437-43B2-926F-EF8D27EAB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C2A2A56-5535-48F7-876D-E4D51CB2F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5C2A2A56-5535-48F7-876D-E4D51CB2F9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5C2A2A56-5535-48F7-876D-E4D51CB2F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5C2A2A56-5535-48F7-876D-E4D51CB2F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5F0D51-E857-4481-9D80-BC5A3210A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B45F0D51-E857-4481-9D80-BC5A3210A3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B45F0D51-E857-4481-9D80-BC5A3210A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B45F0D51-E857-4481-9D80-BC5A3210A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616066-3BBB-430D-B653-7143F4BD5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DE616066-3BBB-430D-B653-7143F4BD55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DE616066-3BBB-430D-B653-7143F4BD5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DE616066-3BBB-430D-B653-7143F4BD5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28E5035-AC69-45C2-A8B4-84AC6F5CC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graphicEl>
                                              <a:dgm id="{628E5035-AC69-45C2-A8B4-84AC6F5CC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dgm id="{628E5035-AC69-45C2-A8B4-84AC6F5CC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628E5035-AC69-45C2-A8B4-84AC6F5CC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DE8B24F-3079-4A30-BE06-D6399CC4D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graphicEl>
                                              <a:dgm id="{3DE8B24F-3079-4A30-BE06-D6399CC4D4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graphicEl>
                                              <a:dgm id="{3DE8B24F-3079-4A30-BE06-D6399CC4D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graphicEl>
                                              <a:dgm id="{3DE8B24F-3079-4A30-BE06-D6399CC4D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5D99695-8502-4B95-83E8-A1550AE2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graphicEl>
                                              <a:dgm id="{A5D99695-8502-4B95-83E8-A1550AE24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A5D99695-8502-4B95-83E8-A1550AE2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graphicEl>
                                              <a:dgm id="{A5D99695-8502-4B95-83E8-A1550AE2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F8E4F7-1AF6-418B-89EA-789C3B4C6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graphicEl>
                                              <a:dgm id="{D5F8E4F7-1AF6-418B-89EA-789C3B4C6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D5F8E4F7-1AF6-418B-89EA-789C3B4C6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graphicEl>
                                              <a:dgm id="{D5F8E4F7-1AF6-418B-89EA-789C3B4C6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7844BD-A6FE-4882-9B83-9FE0F7F37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graphicEl>
                                              <a:dgm id="{8B7844BD-A6FE-4882-9B83-9FE0F7F373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8B7844BD-A6FE-4882-9B83-9FE0F7F37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8B7844BD-A6FE-4882-9B83-9FE0F7F37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8F4F38-EA27-4F85-81A0-916F354F2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graphicEl>
                                              <a:dgm id="{6B8F4F38-EA27-4F85-81A0-916F354F2D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6B8F4F38-EA27-4F85-81A0-916F354F2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graphicEl>
                                              <a:dgm id="{6B8F4F38-EA27-4F85-81A0-916F354F2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0639F5-3139-4DA1-A8F5-E989BF19F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graphicEl>
                                              <a:dgm id="{F10639F5-3139-4DA1-A8F5-E989BF19F4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F10639F5-3139-4DA1-A8F5-E989BF19F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graphicEl>
                                              <a:dgm id="{F10639F5-3139-4DA1-A8F5-E989BF19F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85FBFCE-64A5-4864-A452-5EF496122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graphicEl>
                                              <a:dgm id="{885FBFCE-64A5-4864-A452-5EF496122E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885FBFCE-64A5-4864-A452-5EF496122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graphicEl>
                                              <a:dgm id="{885FBFCE-64A5-4864-A452-5EF496122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8EC0300-F94A-44C6-BE34-E30A0326A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graphicEl>
                                              <a:dgm id="{58EC0300-F94A-44C6-BE34-E30A0326AA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graphicEl>
                                              <a:dgm id="{58EC0300-F94A-44C6-BE34-E30A0326A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graphicEl>
                                              <a:dgm id="{58EC0300-F94A-44C6-BE34-E30A0326A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04907E5-FA1E-464B-9A02-D7602597C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graphicEl>
                                              <a:dgm id="{204907E5-FA1E-464B-9A02-D7602597C4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graphicEl>
                                              <a:dgm id="{204907E5-FA1E-464B-9A02-D7602597C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graphicEl>
                                              <a:dgm id="{204907E5-FA1E-464B-9A02-D7602597C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2AE2CC-A487-4746-803F-E935BD28B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graphicEl>
                                              <a:dgm id="{EE2AE2CC-A487-4746-803F-E935BD28BB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graphicEl>
                                              <a:dgm id="{EE2AE2CC-A487-4746-803F-E935BD28B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graphicEl>
                                              <a:dgm id="{EE2AE2CC-A487-4746-803F-E935BD28B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88A930-2B50-4668-BB78-CE59E048D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graphicEl>
                                              <a:dgm id="{CE88A930-2B50-4668-BB78-CE59E048D0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graphicEl>
                                              <a:dgm id="{CE88A930-2B50-4668-BB78-CE59E048D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graphicEl>
                                              <a:dgm id="{CE88A930-2B50-4668-BB78-CE59E048D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AtOnce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620634-5D31-488F-83A8-3F45B105E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176212"/>
            <a:ext cx="1119187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50E637-468A-4E17-A12C-491308CA7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72589"/>
            <a:ext cx="11087100" cy="647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6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04D31D6-8E53-4D79-96E5-D385CDF84B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848721"/>
              </p:ext>
            </p:extLst>
          </p:nvPr>
        </p:nvGraphicFramePr>
        <p:xfrm>
          <a:off x="361950" y="142876"/>
          <a:ext cx="11487150" cy="644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1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75356"/>
              </p:ext>
            </p:extLst>
          </p:nvPr>
        </p:nvGraphicFramePr>
        <p:xfrm>
          <a:off x="0" y="650817"/>
          <a:ext cx="12191999" cy="6207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7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3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8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8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45829">
                <a:tc rowSpan="2"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 marL="68574" marR="68574" marT="34296" marB="3429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rgbClr val="090807"/>
                          </a:solidFill>
                        </a:rPr>
                        <a:t>Медицинский класс</a:t>
                      </a:r>
                    </a:p>
                  </a:txBody>
                  <a:tcPr marL="68574" marR="68574" marT="34296" marB="3429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rgbClr val="090807"/>
                          </a:solidFill>
                        </a:rPr>
                        <a:t>Инженерный класс</a:t>
                      </a:r>
                    </a:p>
                  </a:txBody>
                  <a:tcPr marL="68574" marR="68574" marT="34296" marB="3429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rgbClr val="090807"/>
                          </a:solidFill>
                        </a:rPr>
                        <a:t>Инженерный класс</a:t>
                      </a:r>
                    </a:p>
                  </a:txBody>
                  <a:tcPr marL="68574" marR="68574" marT="34296" marB="3429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rgbClr val="090807"/>
                          </a:solidFill>
                        </a:rPr>
                        <a:t>Академический класс</a:t>
                      </a:r>
                    </a:p>
                  </a:txBody>
                  <a:tcPr marL="68574" marR="68574" marT="34296" marB="3429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7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/>
                        <a:t>Био-хим</a:t>
                      </a:r>
                      <a:endParaRPr lang="ru-RU" sz="12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/>
                        <a:t>Физ-хим</a:t>
                      </a:r>
                      <a:endParaRPr lang="ru-RU" sz="12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/>
                        <a:t>Физ</a:t>
                      </a:r>
                      <a:r>
                        <a:rPr lang="ru-RU" sz="1200" b="1" dirty="0"/>
                        <a:t>-мат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IT</a:t>
                      </a:r>
                      <a:endParaRPr lang="ru-RU" sz="12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Предпринимательство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Экономика</a:t>
                      </a:r>
                    </a:p>
                  </a:txBody>
                  <a:tcPr marL="68574" marR="68574" marT="34296" marB="342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27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Русский язык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94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Математика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55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Физика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98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Химия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94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Биология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5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Информатика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94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Обществознание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42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История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Иностранный</a:t>
                      </a:r>
                      <a:r>
                        <a:rPr lang="ru-RU" sz="1200" b="1" baseline="0" dirty="0"/>
                        <a:t> язык</a:t>
                      </a:r>
                      <a:endParaRPr lang="ru-RU" sz="12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998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Литература 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7839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География </a:t>
                      </a:r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endParaRPr lang="ru-RU" sz="1100" b="1"/>
                    </a:p>
                  </a:txBody>
                  <a:tcPr marL="68574" marR="68574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Результат </a:t>
                      </a:r>
                      <a:r>
                        <a:rPr lang="ru-RU" sz="1100" b="1" dirty="0" err="1"/>
                        <a:t>аттестата+ОГЭ</a:t>
                      </a:r>
                      <a:endParaRPr lang="ru-RU" sz="1100" b="1" dirty="0"/>
                    </a:p>
                  </a:txBody>
                  <a:tcPr marL="68574" marR="68574" marT="34296" marB="34296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0486" y="-119814"/>
            <a:ext cx="12011025" cy="9937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dirty="0">
                <a:solidFill>
                  <a:srgbClr val="C00000"/>
                </a:solidFill>
              </a:rPr>
              <a:t>Для поступления в 10 класс необходимы:</a:t>
            </a:r>
          </a:p>
        </p:txBody>
      </p:sp>
    </p:spTree>
    <p:extLst>
      <p:ext uri="{BB962C8B-B14F-4D97-AF65-F5344CB8AC3E}">
        <p14:creationId xmlns:p14="http://schemas.microsoft.com/office/powerpoint/2010/main" val="35875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217875"/>
              </p:ext>
            </p:extLst>
          </p:nvPr>
        </p:nvGraphicFramePr>
        <p:xfrm>
          <a:off x="578108" y="1088972"/>
          <a:ext cx="10868521" cy="5769028"/>
        </p:xfrm>
        <a:graphic>
          <a:graphicData uri="http://schemas.openxmlformats.org/drawingml/2006/table">
            <a:tbl>
              <a:tblPr/>
              <a:tblGrid>
                <a:gridCol w="1485986">
                  <a:extLst>
                    <a:ext uri="{9D8B030D-6E8A-4147-A177-3AD203B41FA5}">
                      <a16:colId xmlns:a16="http://schemas.microsoft.com/office/drawing/2014/main" val="3309839180"/>
                    </a:ext>
                  </a:extLst>
                </a:gridCol>
                <a:gridCol w="509687">
                  <a:extLst>
                    <a:ext uri="{9D8B030D-6E8A-4147-A177-3AD203B41FA5}">
                      <a16:colId xmlns:a16="http://schemas.microsoft.com/office/drawing/2014/main" val="904101078"/>
                    </a:ext>
                  </a:extLst>
                </a:gridCol>
                <a:gridCol w="509687">
                  <a:extLst>
                    <a:ext uri="{9D8B030D-6E8A-4147-A177-3AD203B41FA5}">
                      <a16:colId xmlns:a16="http://schemas.microsoft.com/office/drawing/2014/main" val="1054539980"/>
                    </a:ext>
                  </a:extLst>
                </a:gridCol>
                <a:gridCol w="430721">
                  <a:extLst>
                    <a:ext uri="{9D8B030D-6E8A-4147-A177-3AD203B41FA5}">
                      <a16:colId xmlns:a16="http://schemas.microsoft.com/office/drawing/2014/main" val="2062566391"/>
                    </a:ext>
                  </a:extLst>
                </a:gridCol>
                <a:gridCol w="430721">
                  <a:extLst>
                    <a:ext uri="{9D8B030D-6E8A-4147-A177-3AD203B41FA5}">
                      <a16:colId xmlns:a16="http://schemas.microsoft.com/office/drawing/2014/main" val="656932488"/>
                    </a:ext>
                  </a:extLst>
                </a:gridCol>
                <a:gridCol w="430721">
                  <a:extLst>
                    <a:ext uri="{9D8B030D-6E8A-4147-A177-3AD203B41FA5}">
                      <a16:colId xmlns:a16="http://schemas.microsoft.com/office/drawing/2014/main" val="1524507904"/>
                    </a:ext>
                  </a:extLst>
                </a:gridCol>
                <a:gridCol w="567116">
                  <a:extLst>
                    <a:ext uri="{9D8B030D-6E8A-4147-A177-3AD203B41FA5}">
                      <a16:colId xmlns:a16="http://schemas.microsoft.com/office/drawing/2014/main" val="4190960960"/>
                    </a:ext>
                  </a:extLst>
                </a:gridCol>
                <a:gridCol w="524043">
                  <a:extLst>
                    <a:ext uri="{9D8B030D-6E8A-4147-A177-3AD203B41FA5}">
                      <a16:colId xmlns:a16="http://schemas.microsoft.com/office/drawing/2014/main" val="1824323449"/>
                    </a:ext>
                  </a:extLst>
                </a:gridCol>
                <a:gridCol w="581473">
                  <a:extLst>
                    <a:ext uri="{9D8B030D-6E8A-4147-A177-3AD203B41FA5}">
                      <a16:colId xmlns:a16="http://schemas.microsoft.com/office/drawing/2014/main" val="1208119352"/>
                    </a:ext>
                  </a:extLst>
                </a:gridCol>
                <a:gridCol w="595830">
                  <a:extLst>
                    <a:ext uri="{9D8B030D-6E8A-4147-A177-3AD203B41FA5}">
                      <a16:colId xmlns:a16="http://schemas.microsoft.com/office/drawing/2014/main" val="1455615120"/>
                    </a:ext>
                  </a:extLst>
                </a:gridCol>
                <a:gridCol w="631724">
                  <a:extLst>
                    <a:ext uri="{9D8B030D-6E8A-4147-A177-3AD203B41FA5}">
                      <a16:colId xmlns:a16="http://schemas.microsoft.com/office/drawing/2014/main" val="3313143240"/>
                    </a:ext>
                  </a:extLst>
                </a:gridCol>
                <a:gridCol w="739404">
                  <a:extLst>
                    <a:ext uri="{9D8B030D-6E8A-4147-A177-3AD203B41FA5}">
                      <a16:colId xmlns:a16="http://schemas.microsoft.com/office/drawing/2014/main" val="2475515611"/>
                    </a:ext>
                  </a:extLst>
                </a:gridCol>
                <a:gridCol w="445078">
                  <a:extLst>
                    <a:ext uri="{9D8B030D-6E8A-4147-A177-3AD203B41FA5}">
                      <a16:colId xmlns:a16="http://schemas.microsoft.com/office/drawing/2014/main" val="501487699"/>
                    </a:ext>
                  </a:extLst>
                </a:gridCol>
                <a:gridCol w="473792">
                  <a:extLst>
                    <a:ext uri="{9D8B030D-6E8A-4147-A177-3AD203B41FA5}">
                      <a16:colId xmlns:a16="http://schemas.microsoft.com/office/drawing/2014/main" val="1942672382"/>
                    </a:ext>
                  </a:extLst>
                </a:gridCol>
                <a:gridCol w="753762">
                  <a:extLst>
                    <a:ext uri="{9D8B030D-6E8A-4147-A177-3AD203B41FA5}">
                      <a16:colId xmlns:a16="http://schemas.microsoft.com/office/drawing/2014/main" val="2944305095"/>
                    </a:ext>
                  </a:extLst>
                </a:gridCol>
                <a:gridCol w="430721">
                  <a:extLst>
                    <a:ext uri="{9D8B030D-6E8A-4147-A177-3AD203B41FA5}">
                      <a16:colId xmlns:a16="http://schemas.microsoft.com/office/drawing/2014/main" val="875983562"/>
                    </a:ext>
                  </a:extLst>
                </a:gridCol>
                <a:gridCol w="717868">
                  <a:extLst>
                    <a:ext uri="{9D8B030D-6E8A-4147-A177-3AD203B41FA5}">
                      <a16:colId xmlns:a16="http://schemas.microsoft.com/office/drawing/2014/main" val="1092304499"/>
                    </a:ext>
                  </a:extLst>
                </a:gridCol>
                <a:gridCol w="610187">
                  <a:extLst>
                    <a:ext uri="{9D8B030D-6E8A-4147-A177-3AD203B41FA5}">
                      <a16:colId xmlns:a16="http://schemas.microsoft.com/office/drawing/2014/main" val="4210692801"/>
                    </a:ext>
                  </a:extLst>
                </a:gridCol>
              </a:tblGrid>
              <a:tr h="712512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Ф.И. ученика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язык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 аттестата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Оценка аттестата по профильным предметам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Результаты ГИА-9 по русскому языку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Результаты ГИА-9 по профильным предметам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УЧЕБНЫЙ ИТОГ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ВсОШ (победитель или призер)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МОШ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Проектно-исследовательская деятельность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ГТО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Результативное участие в значимых мероприятиях ДОгМ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ИТОГИ РАЗВИТИЯ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330495"/>
                  </a:ext>
                </a:extLst>
              </a:tr>
              <a:tr h="176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химия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химия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Школьный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дист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очный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ru-RU" sz="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ru-RU" sz="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ru-RU" sz="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ru-RU" sz="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853228"/>
                  </a:ext>
                </a:extLst>
              </a:tr>
              <a:tr h="176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60865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4,79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26,79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 dirty="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104370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4,36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21,36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21180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4,32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21,32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929964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4,53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26,53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731774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ctr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4,87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28,87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026175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франц.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4,47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24,47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805862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18,94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875550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франц.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4,59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29,59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658043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ctr"/>
                      <a:endParaRPr lang="ru-RU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4,19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19,19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204807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4,56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25,56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011269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нем.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24,25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807125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4,69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28,69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553958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26,25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130362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010233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4,19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29,19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669782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ctr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4,38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26,38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1100">
                        <a:effectLst/>
                      </a:endParaRP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5624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франц.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4,29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25,29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951687"/>
                  </a:ext>
                </a:extLst>
              </a:tr>
              <a:tr h="261254">
                <a:tc>
                  <a:txBody>
                    <a:bodyPr/>
                    <a:lstStyle/>
                    <a:p>
                      <a:pPr rtl="0" fontAlgn="b"/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франц.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3,65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21,65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034" marR="170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3100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4" y="164554"/>
            <a:ext cx="8596105" cy="859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42C6BE-BDAF-40D0-BE82-E2B0CEA974AC}"/>
              </a:ext>
            </a:extLst>
          </p:cNvPr>
          <p:cNvSpPr txBox="1"/>
          <p:nvPr/>
        </p:nvSpPr>
        <p:spPr>
          <a:xfrm>
            <a:off x="245229" y="164554"/>
            <a:ext cx="11201400" cy="95410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Как выглядит рейтинг, поступающих в предпрофессиональный (например, медицинский) класс</a:t>
            </a:r>
          </a:p>
        </p:txBody>
      </p:sp>
    </p:spTree>
    <p:extLst>
      <p:ext uri="{BB962C8B-B14F-4D97-AF65-F5344CB8AC3E}">
        <p14:creationId xmlns:p14="http://schemas.microsoft.com/office/powerpoint/2010/main" val="32099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4" y="164554"/>
            <a:ext cx="8596105" cy="859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42C6BE-BDAF-40D0-BE82-E2B0CEA974AC}"/>
              </a:ext>
            </a:extLst>
          </p:cNvPr>
          <p:cNvSpPr txBox="1"/>
          <p:nvPr/>
        </p:nvSpPr>
        <p:spPr>
          <a:xfrm>
            <a:off x="245230" y="164554"/>
            <a:ext cx="11201400" cy="138499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Как выглядит рейтинг, поступающих в предпрофессиональный (например, академический)  класс (направление - экономика и управление)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44074"/>
              </p:ext>
            </p:extLst>
          </p:nvPr>
        </p:nvGraphicFramePr>
        <p:xfrm>
          <a:off x="245230" y="1554482"/>
          <a:ext cx="11367654" cy="4979330"/>
        </p:xfrm>
        <a:graphic>
          <a:graphicData uri="http://schemas.openxmlformats.org/drawingml/2006/table">
            <a:tbl>
              <a:tblPr/>
              <a:tblGrid>
                <a:gridCol w="333037">
                  <a:extLst>
                    <a:ext uri="{9D8B030D-6E8A-4147-A177-3AD203B41FA5}">
                      <a16:colId xmlns:a16="http://schemas.microsoft.com/office/drawing/2014/main" val="102131602"/>
                    </a:ext>
                  </a:extLst>
                </a:gridCol>
                <a:gridCol w="1148976">
                  <a:extLst>
                    <a:ext uri="{9D8B030D-6E8A-4147-A177-3AD203B41FA5}">
                      <a16:colId xmlns:a16="http://schemas.microsoft.com/office/drawing/2014/main" val="1447625920"/>
                    </a:ext>
                  </a:extLst>
                </a:gridCol>
                <a:gridCol w="477352">
                  <a:extLst>
                    <a:ext uri="{9D8B030D-6E8A-4147-A177-3AD203B41FA5}">
                      <a16:colId xmlns:a16="http://schemas.microsoft.com/office/drawing/2014/main" val="1576117364"/>
                    </a:ext>
                  </a:extLst>
                </a:gridCol>
                <a:gridCol w="477352">
                  <a:extLst>
                    <a:ext uri="{9D8B030D-6E8A-4147-A177-3AD203B41FA5}">
                      <a16:colId xmlns:a16="http://schemas.microsoft.com/office/drawing/2014/main" val="2763880047"/>
                    </a:ext>
                  </a:extLst>
                </a:gridCol>
                <a:gridCol w="388542">
                  <a:extLst>
                    <a:ext uri="{9D8B030D-6E8A-4147-A177-3AD203B41FA5}">
                      <a16:colId xmlns:a16="http://schemas.microsoft.com/office/drawing/2014/main" val="3913935871"/>
                    </a:ext>
                  </a:extLst>
                </a:gridCol>
                <a:gridCol w="471802">
                  <a:extLst>
                    <a:ext uri="{9D8B030D-6E8A-4147-A177-3AD203B41FA5}">
                      <a16:colId xmlns:a16="http://schemas.microsoft.com/office/drawing/2014/main" val="912119168"/>
                    </a:ext>
                  </a:extLst>
                </a:gridCol>
                <a:gridCol w="471802">
                  <a:extLst>
                    <a:ext uri="{9D8B030D-6E8A-4147-A177-3AD203B41FA5}">
                      <a16:colId xmlns:a16="http://schemas.microsoft.com/office/drawing/2014/main" val="1114448447"/>
                    </a:ext>
                  </a:extLst>
                </a:gridCol>
                <a:gridCol w="405195">
                  <a:extLst>
                    <a:ext uri="{9D8B030D-6E8A-4147-A177-3AD203B41FA5}">
                      <a16:colId xmlns:a16="http://schemas.microsoft.com/office/drawing/2014/main" val="714140000"/>
                    </a:ext>
                  </a:extLst>
                </a:gridCol>
                <a:gridCol w="405195">
                  <a:extLst>
                    <a:ext uri="{9D8B030D-6E8A-4147-A177-3AD203B41FA5}">
                      <a16:colId xmlns:a16="http://schemas.microsoft.com/office/drawing/2014/main" val="1407616071"/>
                    </a:ext>
                  </a:extLst>
                </a:gridCol>
                <a:gridCol w="477352">
                  <a:extLst>
                    <a:ext uri="{9D8B030D-6E8A-4147-A177-3AD203B41FA5}">
                      <a16:colId xmlns:a16="http://schemas.microsoft.com/office/drawing/2014/main" val="590000189"/>
                    </a:ext>
                  </a:extLst>
                </a:gridCol>
                <a:gridCol w="410745">
                  <a:extLst>
                    <a:ext uri="{9D8B030D-6E8A-4147-A177-3AD203B41FA5}">
                      <a16:colId xmlns:a16="http://schemas.microsoft.com/office/drawing/2014/main" val="4161366496"/>
                    </a:ext>
                  </a:extLst>
                </a:gridCol>
                <a:gridCol w="466252">
                  <a:extLst>
                    <a:ext uri="{9D8B030D-6E8A-4147-A177-3AD203B41FA5}">
                      <a16:colId xmlns:a16="http://schemas.microsoft.com/office/drawing/2014/main" val="557264610"/>
                    </a:ext>
                  </a:extLst>
                </a:gridCol>
                <a:gridCol w="466252">
                  <a:extLst>
                    <a:ext uri="{9D8B030D-6E8A-4147-A177-3AD203B41FA5}">
                      <a16:colId xmlns:a16="http://schemas.microsoft.com/office/drawing/2014/main" val="1888491971"/>
                    </a:ext>
                  </a:extLst>
                </a:gridCol>
                <a:gridCol w="449600">
                  <a:extLst>
                    <a:ext uri="{9D8B030D-6E8A-4147-A177-3AD203B41FA5}">
                      <a16:colId xmlns:a16="http://schemas.microsoft.com/office/drawing/2014/main" val="3009769990"/>
                    </a:ext>
                  </a:extLst>
                </a:gridCol>
                <a:gridCol w="449600">
                  <a:extLst>
                    <a:ext uri="{9D8B030D-6E8A-4147-A177-3AD203B41FA5}">
                      <a16:colId xmlns:a16="http://schemas.microsoft.com/office/drawing/2014/main" val="2601194710"/>
                    </a:ext>
                  </a:extLst>
                </a:gridCol>
                <a:gridCol w="538410">
                  <a:extLst>
                    <a:ext uri="{9D8B030D-6E8A-4147-A177-3AD203B41FA5}">
                      <a16:colId xmlns:a16="http://schemas.microsoft.com/office/drawing/2014/main" val="512351588"/>
                    </a:ext>
                  </a:extLst>
                </a:gridCol>
                <a:gridCol w="399644">
                  <a:extLst>
                    <a:ext uri="{9D8B030D-6E8A-4147-A177-3AD203B41FA5}">
                      <a16:colId xmlns:a16="http://schemas.microsoft.com/office/drawing/2014/main" val="4005346093"/>
                    </a:ext>
                  </a:extLst>
                </a:gridCol>
                <a:gridCol w="333037">
                  <a:extLst>
                    <a:ext uri="{9D8B030D-6E8A-4147-A177-3AD203B41FA5}">
                      <a16:colId xmlns:a16="http://schemas.microsoft.com/office/drawing/2014/main" val="3562785263"/>
                    </a:ext>
                  </a:extLst>
                </a:gridCol>
                <a:gridCol w="333037">
                  <a:extLst>
                    <a:ext uri="{9D8B030D-6E8A-4147-A177-3AD203B41FA5}">
                      <a16:colId xmlns:a16="http://schemas.microsoft.com/office/drawing/2014/main" val="3127026773"/>
                    </a:ext>
                  </a:extLst>
                </a:gridCol>
                <a:gridCol w="333037">
                  <a:extLst>
                    <a:ext uri="{9D8B030D-6E8A-4147-A177-3AD203B41FA5}">
                      <a16:colId xmlns:a16="http://schemas.microsoft.com/office/drawing/2014/main" val="293770590"/>
                    </a:ext>
                  </a:extLst>
                </a:gridCol>
                <a:gridCol w="333037">
                  <a:extLst>
                    <a:ext uri="{9D8B030D-6E8A-4147-A177-3AD203B41FA5}">
                      <a16:colId xmlns:a16="http://schemas.microsoft.com/office/drawing/2014/main" val="2337346912"/>
                    </a:ext>
                  </a:extLst>
                </a:gridCol>
                <a:gridCol w="394094">
                  <a:extLst>
                    <a:ext uri="{9D8B030D-6E8A-4147-A177-3AD203B41FA5}">
                      <a16:colId xmlns:a16="http://schemas.microsoft.com/office/drawing/2014/main" val="3896293565"/>
                    </a:ext>
                  </a:extLst>
                </a:gridCol>
                <a:gridCol w="333037">
                  <a:extLst>
                    <a:ext uri="{9D8B030D-6E8A-4147-A177-3AD203B41FA5}">
                      <a16:colId xmlns:a16="http://schemas.microsoft.com/office/drawing/2014/main" val="604786420"/>
                    </a:ext>
                  </a:extLst>
                </a:gridCol>
                <a:gridCol w="571712">
                  <a:extLst>
                    <a:ext uri="{9D8B030D-6E8A-4147-A177-3AD203B41FA5}">
                      <a16:colId xmlns:a16="http://schemas.microsoft.com/office/drawing/2014/main" val="2317061720"/>
                    </a:ext>
                  </a:extLst>
                </a:gridCol>
                <a:gridCol w="499555">
                  <a:extLst>
                    <a:ext uri="{9D8B030D-6E8A-4147-A177-3AD203B41FA5}">
                      <a16:colId xmlns:a16="http://schemas.microsoft.com/office/drawing/2014/main" val="889929398"/>
                    </a:ext>
                  </a:extLst>
                </a:gridCol>
              </a:tblGrid>
              <a:tr h="561567">
                <a:tc rowSpan="3">
                  <a:txBody>
                    <a:bodyPr/>
                    <a:lstStyle/>
                    <a:p>
                      <a:pPr rtl="0" fontAlgn="b"/>
                      <a:endParaRPr lang="ru-RU" sz="800">
                        <a:effectLst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Ф.И. ученика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язык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 аттестата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Оценка аттестата по профильным предметам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Результаты ГИА-9 по русскому языку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Результаты ГИА-9 по профильным предметам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УЧЕБНЫЙ ИТОГ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ВсОШ (победитель или призер)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МОШ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Проектно-исследовательская деятельность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ГТО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Результативное участие в значимых мероприятиях ДОгМ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 РАЗВИТИЯ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369717"/>
                  </a:ext>
                </a:extLst>
              </a:tr>
              <a:tr h="7487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матем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ин. язык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географ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матем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обществознание 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ин. язык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географ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Школьный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дистанционный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очный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392803"/>
                  </a:ext>
                </a:extLst>
              </a:tr>
              <a:tr h="3743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258695"/>
                  </a:ext>
                </a:extLst>
              </a:tr>
              <a:tr h="1871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франц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3,47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31,47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905365"/>
                  </a:ext>
                </a:extLst>
              </a:tr>
              <a:tr h="1871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38,20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69350"/>
                  </a:ext>
                </a:extLst>
              </a:tr>
              <a:tr h="1871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3,29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25,29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709922"/>
                  </a:ext>
                </a:extLst>
              </a:tr>
              <a:tr h="1871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4,47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45,47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296258"/>
                  </a:ext>
                </a:extLst>
              </a:tr>
              <a:tr h="1871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франц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3,59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34,59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800">
                        <a:effectLst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912078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франц</a:t>
                      </a: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3,18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29,18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83866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43,33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257310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4,06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34,06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38235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38,84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277261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43,11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921239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42,50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635961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4,16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40,16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840879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3,65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29,65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210194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37,24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662146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4,29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43,29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105696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4,58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40,58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832936"/>
                  </a:ext>
                </a:extLst>
              </a:tr>
              <a:tr h="12888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41,24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266150"/>
                  </a:ext>
                </a:extLst>
              </a:tr>
              <a:tr h="13533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44,44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755898"/>
                  </a:ext>
                </a:extLst>
              </a:tr>
              <a:tr h="13533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5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45,63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276450"/>
                  </a:ext>
                </a:extLst>
              </a:tr>
              <a:tr h="13533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4,06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41,06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383685"/>
                  </a:ext>
                </a:extLst>
              </a:tr>
              <a:tr h="13533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нем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37,24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320728"/>
                  </a:ext>
                </a:extLst>
              </a:tr>
              <a:tr h="13533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ru-RU" sz="5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нем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4,06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33,06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111546"/>
                  </a:ext>
                </a:extLst>
              </a:tr>
              <a:tr h="13533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5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англ.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40,00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2592" marR="1259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086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5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D0A85C3-2FA6-4B6E-BF1F-05A19A74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99"/>
                </a:solidFill>
              </a:rPr>
              <a:t>Полезная информация.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486557-9E65-4C85-8ECE-6BFD05DB91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728" y="336883"/>
            <a:ext cx="3609251" cy="360925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5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5843" y="-109182"/>
            <a:ext cx="9980682" cy="6954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информация</a:t>
            </a:r>
            <a:endParaRPr lang="ru-RU" sz="4800" dirty="0"/>
          </a:p>
        </p:txBody>
      </p:sp>
      <p:graphicFrame>
        <p:nvGraphicFramePr>
          <p:cNvPr id="5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0" y="1308207"/>
          <a:ext cx="12192000" cy="441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36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5106">
                  <a:extLst>
                    <a:ext uri="{9D8B030D-6E8A-4147-A177-3AD203B41FA5}">
                      <a16:colId xmlns:a16="http://schemas.microsoft.com/office/drawing/2014/main" val="3840459177"/>
                    </a:ext>
                  </a:extLst>
                </a:gridCol>
              </a:tblGrid>
              <a:tr h="888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obrnadzor.gov.ru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Федеральная служба по надзору в сфере образования и науки РФ</a:t>
                      </a:r>
                      <a:endParaRPr lang="ru-RU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9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dogm.mos.ru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Департамент образования города Москвы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154707"/>
                  </a:ext>
                </a:extLst>
              </a:tr>
              <a:tr h="5026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mcko.ru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Московский центр качества образования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68409"/>
                  </a:ext>
                </a:extLst>
              </a:tr>
              <a:tr h="506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rcoi.mcko.ru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Регионального центра обработки информации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671113"/>
                  </a:ext>
                </a:extLst>
              </a:tr>
              <a:tr h="4291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oge.edu.ru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Официальный</a:t>
                      </a:r>
                      <a:r>
                        <a:rPr lang="ru-RU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информационный портал ОГЭ</a:t>
                      </a:r>
                      <a:endParaRPr lang="ru-RU" sz="2800" b="1" i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401249"/>
                  </a:ext>
                </a:extLst>
              </a:tr>
              <a:tr h="4291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fipi.ru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  <a:r>
                        <a:rPr lang="ru-RU" sz="2400" b="1" i="0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институт педагогических измерений</a:t>
                      </a:r>
                      <a:endParaRPr lang="ru-RU" sz="2400" b="1" i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62181"/>
                  </a:ext>
                </a:extLst>
              </a:tr>
              <a:tr h="4291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pgu.mos.ru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Портал</a:t>
                      </a:r>
                      <a:r>
                        <a:rPr lang="ru-RU" sz="2800" b="1" i="0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государственных услуг города Москвы</a:t>
                      </a:r>
                      <a:endParaRPr lang="ru-RU" sz="2800" b="1" i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970338"/>
                  </a:ext>
                </a:extLst>
              </a:tr>
            </a:tbl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122829" y="586308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4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Прямоугольник 113"/>
          <p:cNvSpPr/>
          <p:nvPr/>
        </p:nvSpPr>
        <p:spPr>
          <a:xfrm>
            <a:off x="1524000" y="6507163"/>
            <a:ext cx="9144000" cy="271462"/>
          </a:xfrm>
          <a:prstGeom prst="rect">
            <a:avLst/>
          </a:prstGeom>
          <a:solidFill>
            <a:srgbClr val="EA7718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0"/>
            <a:ext cx="9144000" cy="179388"/>
          </a:xfrm>
          <a:prstGeom prst="rect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0" y="6715126"/>
            <a:ext cx="9144000" cy="73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620713"/>
            <a:ext cx="9144000" cy="3651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836995"/>
              </p:ext>
            </p:extLst>
          </p:nvPr>
        </p:nvGraphicFramePr>
        <p:xfrm>
          <a:off x="1638300" y="1425576"/>
          <a:ext cx="8915400" cy="350164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887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7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30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Информационно-консультационный центр РЦОИ города Москвы</a:t>
                      </a:r>
                    </a:p>
                  </a:txBody>
                  <a:tcPr marL="51079" marR="51079" marT="26939" marB="2693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8-499-653-94-50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rcoi77@mcko.ru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support_ege@mcko.ru</a:t>
                      </a:r>
                      <a:endParaRPr lang="ru-RU" sz="25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5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079" marR="51079" marT="26939" marB="269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8289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5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Путятицкая Наталья Александровна</a:t>
                      </a:r>
                      <a:r>
                        <a:rPr lang="ru-RU" sz="25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indent="450215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5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заместитель директора </a:t>
                      </a:r>
                    </a:p>
                    <a:p>
                      <a:pPr indent="450215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5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Школа № 827</a:t>
                      </a:r>
                      <a:endParaRPr lang="ru-RU" sz="2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079" marR="51079" marT="26939" marB="26939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+7</a:t>
                      </a:r>
                      <a:r>
                        <a:rPr lang="ru-RU" sz="2500" b="1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(903) 281-90-08</a:t>
                      </a:r>
                      <a:endParaRPr lang="ru-RU" sz="25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079" marR="51079" marT="26939" marB="269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524000" y="2651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alt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2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78C7EB7-7B25-467C-B3FC-45DED42EC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727" y="387869"/>
            <a:ext cx="4749401" cy="221969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Остались </a:t>
            </a:r>
            <a:br>
              <a:rPr lang="ru-RU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вопросы?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A1E7A1E-C029-4B88-A4A4-E22C29B2A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925" y="4319386"/>
            <a:ext cx="6124577" cy="114759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Их можно задать через форму, пройдя по ссылке: </a:t>
            </a:r>
            <a:r>
              <a:rPr lang="en-US" dirty="0">
                <a:hlinkClick r:id="rId2"/>
              </a:rPr>
              <a:t>https://docs.google.com/forms/d/e/1FAIpQLSfcPQsafE33S6w-zQNCQLWyTB0j5GF8AULlqrp5yayRo0ZosQ/viewform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9D8BE088-563A-42CC-BB4A-80FF349EF62B}"/>
              </a:ext>
            </a:extLst>
          </p:cNvPr>
          <p:cNvSpPr txBox="1">
            <a:spLocks/>
          </p:cNvSpPr>
          <p:nvPr/>
        </p:nvSpPr>
        <p:spPr>
          <a:xfrm>
            <a:off x="7772401" y="1528927"/>
            <a:ext cx="3581400" cy="26144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Их можно задать через форму, отсканировав код: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EED1A9-59CD-4EB6-A1B7-D62999B8F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256" y="2200439"/>
            <a:ext cx="1833563" cy="1833563"/>
          </a:xfrm>
          <a:prstGeom prst="rect">
            <a:avLst/>
          </a:prstGeom>
        </p:spPr>
      </p:pic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407CE7B2-2CB6-4FBC-9F83-911520850121}"/>
              </a:ext>
            </a:extLst>
          </p:cNvPr>
          <p:cNvSpPr/>
          <p:nvPr/>
        </p:nvSpPr>
        <p:spPr>
          <a:xfrm>
            <a:off x="3286127" y="3101523"/>
            <a:ext cx="228600" cy="8382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48702F5A-5B4D-47B3-BA7C-E357E5AAF223}"/>
              </a:ext>
            </a:extLst>
          </p:cNvPr>
          <p:cNvSpPr/>
          <p:nvPr/>
        </p:nvSpPr>
        <p:spPr>
          <a:xfrm rot="16200000">
            <a:off x="6721674" y="1514456"/>
            <a:ext cx="228600" cy="8382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47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5843" y="-109182"/>
            <a:ext cx="9980682" cy="6954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информация</a:t>
            </a:r>
            <a:endParaRPr lang="ru-RU" sz="4800" dirty="0"/>
          </a:p>
        </p:txBody>
      </p:sp>
      <p:graphicFrame>
        <p:nvGraphicFramePr>
          <p:cNvPr id="5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073823"/>
              </p:ext>
            </p:extLst>
          </p:nvPr>
        </p:nvGraphicFramePr>
        <p:xfrm>
          <a:off x="0" y="1308207"/>
          <a:ext cx="12192000" cy="441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36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5106">
                  <a:extLst>
                    <a:ext uri="{9D8B030D-6E8A-4147-A177-3AD203B41FA5}">
                      <a16:colId xmlns:a16="http://schemas.microsoft.com/office/drawing/2014/main" val="3840459177"/>
                    </a:ext>
                  </a:extLst>
                </a:gridCol>
              </a:tblGrid>
              <a:tr h="888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obrnadzor.gov.ru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Федеральная служба по надзору в сфере образования и науки РФ</a:t>
                      </a:r>
                      <a:endParaRPr lang="ru-RU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9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dogm.mos.ru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Департамент образования города Москвы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154707"/>
                  </a:ext>
                </a:extLst>
              </a:tr>
              <a:tr h="5026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mcko.ru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Московский центр качества образования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68409"/>
                  </a:ext>
                </a:extLst>
              </a:tr>
              <a:tr h="506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rcoi.mcko.ru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Регионального центра обработки информации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671113"/>
                  </a:ext>
                </a:extLst>
              </a:tr>
              <a:tr h="4291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oge.edu.ru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Официальный</a:t>
                      </a:r>
                      <a:r>
                        <a:rPr lang="ru-RU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информационный портал ОГЭ</a:t>
                      </a:r>
                      <a:endParaRPr lang="ru-RU" sz="2800" b="1" i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401249"/>
                  </a:ext>
                </a:extLst>
              </a:tr>
              <a:tr h="4291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fipi.ru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  <a:r>
                        <a:rPr lang="ru-RU" sz="2400" b="1" i="0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институт педагогических измерений</a:t>
                      </a:r>
                      <a:endParaRPr lang="ru-RU" sz="2400" b="1" i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62181"/>
                  </a:ext>
                </a:extLst>
              </a:tr>
              <a:tr h="4291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pgu.mos.ru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Портал</a:t>
                      </a:r>
                      <a:r>
                        <a:rPr lang="ru-RU" sz="2800" b="1" i="0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государственных услуг города Москвы</a:t>
                      </a:r>
                      <a:endParaRPr lang="ru-RU" sz="2800" b="1" i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970338"/>
                  </a:ext>
                </a:extLst>
              </a:tr>
            </a:tbl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122829" y="586308"/>
            <a:ext cx="12069171" cy="260931"/>
            <a:chOff x="122830" y="694412"/>
            <a:chExt cx="12069171" cy="26093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1460311" y="694413"/>
              <a:ext cx="10731690" cy="260930"/>
            </a:xfrm>
            <a:prstGeom prst="rect">
              <a:avLst/>
            </a:prstGeom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2830" y="694412"/>
              <a:ext cx="1910686" cy="255488"/>
            </a:xfrm>
            <a:prstGeom prst="rect">
              <a:avLst/>
            </a:prstGeom>
            <a:solidFill>
              <a:srgbClr val="FEB80A"/>
            </a:solidFill>
            <a:ln w="127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50628" y="721707"/>
              <a:ext cx="4599294" cy="200897"/>
            </a:xfrm>
            <a:prstGeom prst="rect">
              <a:avLst/>
            </a:prstGeom>
            <a:solidFill>
              <a:srgbClr val="888D8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9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FCF6F69-9DBA-4F6E-990F-5E942F8B9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1.2 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Кто допускается до сдачи ГИА- 9 (ОГЭ)?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470EC2-D2E0-407D-8A33-258397205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CB72E1-1488-4422-945D-041838B8BB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38" y="930006"/>
            <a:ext cx="3281745" cy="23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6772" y="4500525"/>
            <a:ext cx="8596668" cy="182658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ВНИМАНИЕ! С 2019 года для допуска к ГИА-9 проводится итоговое устное собеседование по русскому языку!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D3BA4-8AE7-438E-B50C-8189CE6A9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9" t="4328" r="5273" b="19341"/>
          <a:stretch/>
        </p:blipFill>
        <p:spPr>
          <a:xfrm>
            <a:off x="1085849" y="400049"/>
            <a:ext cx="9010651" cy="369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4873beb7-5857-4685-be1f-d57550cc96c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презентация, макет с лентами и полосками (широкоэкранный формат)</Template>
  <TotalTime>0</TotalTime>
  <Words>2000</Words>
  <Application>Microsoft Office PowerPoint</Application>
  <PresentationFormat>Широкоэкранный</PresentationFormat>
  <Paragraphs>812</Paragraphs>
  <Slides>67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9" baseType="lpstr">
      <vt:lpstr>Arial</vt:lpstr>
      <vt:lpstr>Cambria</vt:lpstr>
      <vt:lpstr>Century Gothic</vt:lpstr>
      <vt:lpstr>Euphemia</vt:lpstr>
      <vt:lpstr>Palatino Linotype</vt:lpstr>
      <vt:lpstr>Plantagenet Cherokee</vt:lpstr>
      <vt:lpstr>Times New Roman</vt:lpstr>
      <vt:lpstr>Trebuchet MS</vt:lpstr>
      <vt:lpstr>Wingdings</vt:lpstr>
      <vt:lpstr>Wingdings 3</vt:lpstr>
      <vt:lpstr>Аспект</vt:lpstr>
      <vt:lpstr>Acrobat Document</vt:lpstr>
      <vt:lpstr>9 класс: Государственная итоговая аттестация по образовательным программам основного общего образования  </vt:lpstr>
      <vt:lpstr>Презентация PowerPoint</vt:lpstr>
      <vt:lpstr>1 блок Актуальная нормативная база окончания уровня основного общего образования и прохождения ГИА-2021</vt:lpstr>
      <vt:lpstr>1.1 Актуальные нормативные документы</vt:lpstr>
      <vt:lpstr>Нормативная база:</vt:lpstr>
      <vt:lpstr>Презентация PowerPoint</vt:lpstr>
      <vt:lpstr>Полезная информация</vt:lpstr>
      <vt:lpstr>1.2   Кто допускается до сдачи ГИА- 9 (ОГЭ)?</vt:lpstr>
      <vt:lpstr>ВНИМАНИЕ! С 2019 года для допуска к ГИА-9 проводится итоговое устное собеседование по русскому языку!</vt:lpstr>
      <vt:lpstr>Презентация PowerPoint</vt:lpstr>
      <vt:lpstr>1.3  Что такое итоговое собеседование по русскому языку? </vt:lpstr>
      <vt:lpstr>Презентация PowerPoint</vt:lpstr>
      <vt:lpstr>Презентация PowerPoint</vt:lpstr>
      <vt:lpstr>Структура итогового собеседования по русскому языку</vt:lpstr>
      <vt:lpstr>Демоверсия итогового собеседования по русскому языку опубликована на сайте ФИПИ</vt:lpstr>
      <vt:lpstr>Презентация PowerPoint</vt:lpstr>
      <vt:lpstr>Презентация PowerPoint</vt:lpstr>
      <vt:lpstr>Презентация PowerPoint</vt:lpstr>
      <vt:lpstr>Расписание проведения итогового собеседования по русскому языку на 2020-2021 учебный год</vt:lpstr>
      <vt:lpstr>1.4    Какие экзамены и сколько их можно выбрать?</vt:lpstr>
      <vt:lpstr>Презентация PowerPoint</vt:lpstr>
      <vt:lpstr>1.5   Как и когда подать заявление на ГИА-9 (ОГЭ)?</vt:lpstr>
      <vt:lpstr>Регистрация на участие в ГИА-9</vt:lpstr>
      <vt:lpstr>Выбор экзаменов ОГЭ завершается  28 февраля!</vt:lpstr>
      <vt:lpstr>1.6   Какие будут изменения в сдаче ОГЭ по разным предметам?</vt:lpstr>
      <vt:lpstr>Презентация PowerPoint</vt:lpstr>
      <vt:lpstr>Презентация PowerPoint</vt:lpstr>
      <vt:lpstr>2 блок Циклограмма 9 классов в 2020-2021 учебном году </vt:lpstr>
      <vt:lpstr>Презентация PowerPoint</vt:lpstr>
      <vt:lpstr>Презентация PowerPoint</vt:lpstr>
      <vt:lpstr>2.1. Расписание экзаменов</vt:lpstr>
      <vt:lpstr>Презентация PowerPoint</vt:lpstr>
      <vt:lpstr>2.2 Как проходят экзамены?</vt:lpstr>
      <vt:lpstr>Презентация PowerPoint</vt:lpstr>
      <vt:lpstr>2.3  Если нужны специальные условия по состоянию здоровья</vt:lpstr>
      <vt:lpstr>Презентация PowerPoint</vt:lpstr>
      <vt:lpstr>2.4  Как проходит экзамен?</vt:lpstr>
      <vt:lpstr>ГИА-9. Распределение</vt:lpstr>
      <vt:lpstr>ГИА-9. Прием вещей до входа в ППЭ</vt:lpstr>
      <vt:lpstr>ГИА-9. Паспортный контроль</vt:lpstr>
      <vt:lpstr>ГИА-9 в ППЭ. Вход в аудиторию</vt:lpstr>
      <vt:lpstr>ГИА-9. Проведение экзамена</vt:lpstr>
      <vt:lpstr>Презентация PowerPoint</vt:lpstr>
      <vt:lpstr>Презентация PowerPoint</vt:lpstr>
      <vt:lpstr>ГИА-9. Проведение экзамена</vt:lpstr>
      <vt:lpstr>ГИА-9. Ответственность</vt:lpstr>
      <vt:lpstr>2. Где узнать результат?</vt:lpstr>
      <vt:lpstr>Презентация PowerPoint</vt:lpstr>
      <vt:lpstr>2.5 Получил результат и не согласен с ним?</vt:lpstr>
      <vt:lpstr>Презентация PowerPoint</vt:lpstr>
      <vt:lpstr>2.6   Не сдал…</vt:lpstr>
      <vt:lpstr>Презентация PowerPoint</vt:lpstr>
      <vt:lpstr>2.6   Все сдал! </vt:lpstr>
      <vt:lpstr>Презентация PowerPoint</vt:lpstr>
      <vt:lpstr>Презентация PowerPoint</vt:lpstr>
      <vt:lpstr>3 блок –  Поступление на следующий образовательный уровень (среднего общего или среднего профессионального образования) </vt:lpstr>
      <vt:lpstr>Экзамены закончены. Аттестат получен. Что дальше?</vt:lpstr>
      <vt:lpstr>Презентация PowerPoint</vt:lpstr>
      <vt:lpstr>Презентация PowerPoint</vt:lpstr>
      <vt:lpstr>Презентация PowerPoint</vt:lpstr>
      <vt:lpstr>Для поступления в 10 класс необходимы:</vt:lpstr>
      <vt:lpstr>Презентация PowerPoint</vt:lpstr>
      <vt:lpstr>Презентация PowerPoint</vt:lpstr>
      <vt:lpstr>Полезная информация. </vt:lpstr>
      <vt:lpstr>Полезная информация</vt:lpstr>
      <vt:lpstr>Презентация PowerPoint</vt:lpstr>
      <vt:lpstr>Остались  вопросы?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2016-12-26T20:04:00Z</dcterms:created>
  <dcterms:modified xsi:type="dcterms:W3CDTF">2020-10-29T13:33:48Z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